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  <p:sldMasterId id="214748366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10287000" cx="18288000"/>
  <p:notesSz cx="18288000" cy="10287000"/>
  <p:embeddedFontLst>
    <p:embeddedFont>
      <p:font typeface="Nunito SemiBold"/>
      <p:regular r:id="rId20"/>
      <p:bold r:id="rId21"/>
      <p:italic r:id="rId22"/>
      <p:boldItalic r:id="rId23"/>
    </p:embeddedFont>
    <p:embeddedFont>
      <p:font typeface="Nunito ExtraLight"/>
      <p:regular r:id="rId24"/>
      <p:bold r:id="rId25"/>
      <p:italic r:id="rId26"/>
      <p:boldItalic r:id="rId27"/>
    </p:embeddedFont>
    <p:embeddedFont>
      <p:font typeface="Amatic SC"/>
      <p:regular r:id="rId28"/>
      <p:bold r:id="rId29"/>
    </p:embeddedFont>
    <p:embeddedFont>
      <p:font typeface="Nuni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Montserrat Ligh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BB7A196-5BC7-43F9-B0D9-69A4E3A62E2B}">
  <a:tblStyle styleId="{EBB7A196-5BC7-43F9-B0D9-69A4E3A62E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Light-italic.fntdata"/><Relationship Id="rId20" Type="http://schemas.openxmlformats.org/officeDocument/2006/relationships/font" Target="fonts/NunitoSemiBold-regular.fntdata"/><Relationship Id="rId41" Type="http://schemas.openxmlformats.org/officeDocument/2006/relationships/font" Target="fonts/MontserratLight-boldItalic.fntdata"/><Relationship Id="rId22" Type="http://schemas.openxmlformats.org/officeDocument/2006/relationships/font" Target="fonts/NunitoSemiBold-italic.fntdata"/><Relationship Id="rId21" Type="http://schemas.openxmlformats.org/officeDocument/2006/relationships/font" Target="fonts/NunitoSemiBold-bold.fntdata"/><Relationship Id="rId24" Type="http://schemas.openxmlformats.org/officeDocument/2006/relationships/font" Target="fonts/NunitoExtraLight-regular.fntdata"/><Relationship Id="rId23" Type="http://schemas.openxmlformats.org/officeDocument/2006/relationships/font" Target="fonts/NunitoSemiBold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NunitoExtraLight-italic.fntdata"/><Relationship Id="rId25" Type="http://schemas.openxmlformats.org/officeDocument/2006/relationships/font" Target="fonts/NunitoExtraLight-bold.fntdata"/><Relationship Id="rId28" Type="http://schemas.openxmlformats.org/officeDocument/2006/relationships/font" Target="fonts/AmaticSC-regular.fntdata"/><Relationship Id="rId27" Type="http://schemas.openxmlformats.org/officeDocument/2006/relationships/font" Target="fonts/NunitoExtraLight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AmaticSC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Nunito-bold.fntdata"/><Relationship Id="rId30" Type="http://schemas.openxmlformats.org/officeDocument/2006/relationships/font" Target="fonts/Nunito-regular.fntdata"/><Relationship Id="rId11" Type="http://schemas.openxmlformats.org/officeDocument/2006/relationships/slide" Target="slides/slide4.xml"/><Relationship Id="rId33" Type="http://schemas.openxmlformats.org/officeDocument/2006/relationships/font" Target="fonts/Nunito-boldItalic.fntdata"/><Relationship Id="rId10" Type="http://schemas.openxmlformats.org/officeDocument/2006/relationships/slide" Target="slides/slide3.xml"/><Relationship Id="rId32" Type="http://schemas.openxmlformats.org/officeDocument/2006/relationships/font" Target="fonts/Nunito-italic.fntdata"/><Relationship Id="rId13" Type="http://schemas.openxmlformats.org/officeDocument/2006/relationships/slide" Target="slides/slide6.xml"/><Relationship Id="rId35" Type="http://schemas.openxmlformats.org/officeDocument/2006/relationships/font" Target="fonts/Montserrat-bold.fntdata"/><Relationship Id="rId12" Type="http://schemas.openxmlformats.org/officeDocument/2006/relationships/slide" Target="slides/slide5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8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7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0.xml"/><Relationship Id="rId39" Type="http://schemas.openxmlformats.org/officeDocument/2006/relationships/font" Target="fonts/MontserratLight-bold.fntdata"/><Relationship Id="rId16" Type="http://schemas.openxmlformats.org/officeDocument/2006/relationships/slide" Target="slides/slide9.xml"/><Relationship Id="rId38" Type="http://schemas.openxmlformats.org/officeDocument/2006/relationships/font" Target="fonts/MontserratLight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0fe0aa1c3_0_151:notes"/>
          <p:cNvSpPr/>
          <p:nvPr>
            <p:ph idx="2" type="sldImg"/>
          </p:nvPr>
        </p:nvSpPr>
        <p:spPr>
          <a:xfrm>
            <a:off x="1016800" y="771525"/>
            <a:ext cx="162561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d0fe0aa1c3_0_151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281f705db_2_5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d281f705db_2_5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2325ea467_0_8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d2325ea467_0_8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0fe0aa1c3_0_78:notes"/>
          <p:cNvSpPr/>
          <p:nvPr>
            <p:ph idx="2" type="sldImg"/>
          </p:nvPr>
        </p:nvSpPr>
        <p:spPr>
          <a:xfrm>
            <a:off x="1016800" y="771525"/>
            <a:ext cx="162561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0fe0aa1c3_0_78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24f374dca_0_8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24f374dca_0_8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24f374dca_0_2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24f374dca_0_2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24f374dca_0_14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24f374dca_0_14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5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obj">
  <p:cSld name="OBJECT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-26399" y="0"/>
            <a:ext cx="18314399" cy="10287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" name="Google Shape;14;p2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/>
          <p:nvPr>
            <p:ph type="title"/>
          </p:nvPr>
        </p:nvSpPr>
        <p:spPr>
          <a:xfrm>
            <a:off x="623400" y="1111200"/>
            <a:ext cx="5616000" cy="151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6" name="Google Shape;66;p13"/>
          <p:cNvSpPr txBox="1"/>
          <p:nvPr>
            <p:ph idx="1" type="body"/>
          </p:nvPr>
        </p:nvSpPr>
        <p:spPr>
          <a:xfrm>
            <a:off x="623400" y="2779200"/>
            <a:ext cx="5616000" cy="635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67" name="Google Shape;67;p13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980500" y="900300"/>
            <a:ext cx="12735600" cy="8181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9144000" y="-25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>
            <p:ph type="title"/>
          </p:nvPr>
        </p:nvSpPr>
        <p:spPr>
          <a:xfrm>
            <a:off x="531000" y="2466350"/>
            <a:ext cx="8090400" cy="2964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/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531000" y="5606150"/>
            <a:ext cx="8090400" cy="247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5" name="Google Shape;75;p15"/>
          <p:cNvSpPr txBox="1"/>
          <p:nvPr>
            <p:ph idx="2" type="body"/>
          </p:nvPr>
        </p:nvSpPr>
        <p:spPr>
          <a:xfrm>
            <a:off x="9879000" y="1448150"/>
            <a:ext cx="7674000" cy="7390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623400" y="8461150"/>
            <a:ext cx="11997600" cy="1210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hasCustomPrompt="1" type="title"/>
          </p:nvPr>
        </p:nvSpPr>
        <p:spPr>
          <a:xfrm>
            <a:off x="623400" y="2212250"/>
            <a:ext cx="17041200" cy="3927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9pPr>
          </a:lstStyle>
          <a:p>
            <a:r>
              <a:t>xx%</a:t>
            </a:r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623400" y="6304450"/>
            <a:ext cx="17041200" cy="2601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rtl="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rtl="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rtl="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rtl="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rtl="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rtl="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rtl="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rtl="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1635737" y="724989"/>
            <a:ext cx="474980" cy="19297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00">
                <a:solidFill>
                  <a:srgbClr val="FAF6F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1625033" y="1843775"/>
            <a:ext cx="13447394" cy="6388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00">
                <a:solidFill>
                  <a:srgbClr val="FAF6F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635737" y="724989"/>
            <a:ext cx="474980" cy="19297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00">
                <a:solidFill>
                  <a:srgbClr val="FAF6F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ctrTitle"/>
          </p:nvPr>
        </p:nvSpPr>
        <p:spPr>
          <a:xfrm>
            <a:off x="6703589" y="6949053"/>
            <a:ext cx="4880820" cy="21126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600">
                <a:solidFill>
                  <a:srgbClr val="FAF6F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1635737" y="724989"/>
            <a:ext cx="474980" cy="19297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00">
                <a:solidFill>
                  <a:srgbClr val="FAF6F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ctrTitle"/>
          </p:nvPr>
        </p:nvSpPr>
        <p:spPr>
          <a:xfrm>
            <a:off x="623417" y="1489150"/>
            <a:ext cx="17041200" cy="4105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/>
        </p:txBody>
      </p:sp>
      <p:sp>
        <p:nvSpPr>
          <p:cNvPr id="47" name="Google Shape;47;p8"/>
          <p:cNvSpPr txBox="1"/>
          <p:nvPr>
            <p:ph idx="1" type="subTitle"/>
          </p:nvPr>
        </p:nvSpPr>
        <p:spPr>
          <a:xfrm>
            <a:off x="623400" y="5668250"/>
            <a:ext cx="170412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623400" y="4301700"/>
            <a:ext cx="170412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59" name="Google Shape;59;p11"/>
          <p:cNvSpPr txBox="1"/>
          <p:nvPr>
            <p:ph idx="2" type="body"/>
          </p:nvPr>
        </p:nvSpPr>
        <p:spPr>
          <a:xfrm>
            <a:off x="9664800" y="23049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5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C3A09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635737" y="724989"/>
            <a:ext cx="474980" cy="19297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00" u="none" cap="none" strike="noStrike">
                <a:solidFill>
                  <a:srgbClr val="FAF6F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625033" y="1843775"/>
            <a:ext cx="13447394" cy="6388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00" u="none" cap="none" strike="noStrike">
                <a:solidFill>
                  <a:srgbClr val="FAF6F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Char char="●"/>
              <a:defRPr sz="3600">
                <a:solidFill>
                  <a:schemeClr val="dk2"/>
                </a:solidFill>
              </a:defRPr>
            </a:lvl1pPr>
            <a:lvl2pPr indent="-4064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2pPr>
            <a:lvl3pPr indent="-4064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3pPr>
            <a:lvl4pPr indent="-4064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4pPr>
            <a:lvl5pPr indent="-4064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5pPr>
            <a:lvl6pPr indent="-4064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6pPr>
            <a:lvl7pPr indent="-4064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7pPr>
            <a:lvl8pPr indent="-4064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8pPr>
            <a:lvl9pPr indent="-4064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rtl="0" algn="r">
              <a:buNone/>
              <a:defRPr sz="2000">
                <a:solidFill>
                  <a:schemeClr val="dk2"/>
                </a:solidFill>
              </a:defRPr>
            </a:lvl1pPr>
            <a:lvl2pPr lvl="1" rtl="0" algn="r">
              <a:buNone/>
              <a:defRPr sz="2000">
                <a:solidFill>
                  <a:schemeClr val="dk2"/>
                </a:solidFill>
              </a:defRPr>
            </a:lvl2pPr>
            <a:lvl3pPr lvl="2" rtl="0" algn="r">
              <a:buNone/>
              <a:defRPr sz="2000">
                <a:solidFill>
                  <a:schemeClr val="dk2"/>
                </a:solidFill>
              </a:defRPr>
            </a:lvl3pPr>
            <a:lvl4pPr lvl="3" rtl="0" algn="r">
              <a:buNone/>
              <a:defRPr sz="2000">
                <a:solidFill>
                  <a:schemeClr val="dk2"/>
                </a:solidFill>
              </a:defRPr>
            </a:lvl4pPr>
            <a:lvl5pPr lvl="4" rtl="0" algn="r">
              <a:buNone/>
              <a:defRPr sz="2000">
                <a:solidFill>
                  <a:schemeClr val="dk2"/>
                </a:solidFill>
              </a:defRPr>
            </a:lvl5pPr>
            <a:lvl6pPr lvl="5" rtl="0" algn="r">
              <a:buNone/>
              <a:defRPr sz="2000">
                <a:solidFill>
                  <a:schemeClr val="dk2"/>
                </a:solidFill>
              </a:defRPr>
            </a:lvl6pPr>
            <a:lvl7pPr lvl="6" rtl="0" algn="r">
              <a:buNone/>
              <a:defRPr sz="2000">
                <a:solidFill>
                  <a:schemeClr val="dk2"/>
                </a:solidFill>
              </a:defRPr>
            </a:lvl7pPr>
            <a:lvl8pPr lvl="7" rtl="0" algn="r">
              <a:buNone/>
              <a:defRPr sz="2000">
                <a:solidFill>
                  <a:schemeClr val="dk2"/>
                </a:solidFill>
              </a:defRPr>
            </a:lvl8pPr>
            <a:lvl9pPr lvl="8" rtl="0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7.png"/><Relationship Id="rId7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/>
        </p:nvSpPr>
        <p:spPr>
          <a:xfrm>
            <a:off x="416375" y="2391800"/>
            <a:ext cx="12599400" cy="45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HUMAN COMPUTER INTERACTION</a:t>
            </a:r>
            <a:r>
              <a:rPr b="1" lang="en-US" sz="68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 </a:t>
            </a:r>
            <a:endParaRPr b="1" sz="68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Project  - Flambé ,</a:t>
            </a:r>
            <a:endParaRPr b="1" sz="29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Recipe suggester for a given set of Ingredients</a:t>
            </a:r>
            <a:br>
              <a:rPr lang="en-US" sz="2900">
                <a:latin typeface="Georgia"/>
                <a:ea typeface="Georgia"/>
                <a:cs typeface="Georgia"/>
                <a:sym typeface="Georgia"/>
              </a:rPr>
            </a:br>
            <a:endParaRPr sz="29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Nunito ExtraLight"/>
                <a:ea typeface="Nunito ExtraLight"/>
                <a:cs typeface="Nunito ExtraLight"/>
                <a:sym typeface="Nunito ExtraLight"/>
              </a:rPr>
              <a:t>SANIKA KARWA </a:t>
            </a:r>
            <a:r>
              <a:rPr b="1" lang="en-US" sz="3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|</a:t>
            </a:r>
            <a:r>
              <a:rPr lang="en-US" sz="3200">
                <a:solidFill>
                  <a:srgbClr val="FFFFFF"/>
                </a:solidFill>
                <a:latin typeface="Nunito ExtraLight"/>
                <a:ea typeface="Nunito ExtraLight"/>
                <a:cs typeface="Nunito ExtraLight"/>
                <a:sym typeface="Nunito ExtraLight"/>
              </a:rPr>
              <a:t> HRISHIKA JOTWANI </a:t>
            </a:r>
            <a:r>
              <a:rPr b="1" lang="en-US" sz="3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|</a:t>
            </a:r>
            <a:r>
              <a:rPr lang="en-US" sz="3200">
                <a:solidFill>
                  <a:srgbClr val="FFFFFF"/>
                </a:solidFill>
                <a:latin typeface="Nunito ExtraLight"/>
                <a:ea typeface="Nunito ExtraLight"/>
                <a:cs typeface="Nunito ExtraLight"/>
                <a:sym typeface="Nunito ExtraLight"/>
              </a:rPr>
              <a:t> VAISHNAVI K</a:t>
            </a:r>
            <a:endParaRPr sz="3200">
              <a:solidFill>
                <a:srgbClr val="FFFFFF"/>
              </a:solidFill>
              <a:latin typeface="Nunito ExtraLight"/>
              <a:ea typeface="Nunito ExtraLight"/>
              <a:cs typeface="Nunito ExtraLight"/>
              <a:sym typeface="Nunito Extra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3A091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/>
          <p:nvPr/>
        </p:nvSpPr>
        <p:spPr>
          <a:xfrm>
            <a:off x="12" y="0"/>
            <a:ext cx="10431145" cy="6891020"/>
          </a:xfrm>
          <a:custGeom>
            <a:rect b="b" l="l" r="r" t="t"/>
            <a:pathLst>
              <a:path extrusionOk="0" h="6891020" w="10431145">
                <a:moveTo>
                  <a:pt x="10417703" y="567017"/>
                </a:moveTo>
                <a:lnTo>
                  <a:pt x="10261344" y="2426977"/>
                </a:lnTo>
                <a:lnTo>
                  <a:pt x="10244771" y="2472517"/>
                </a:lnTo>
                <a:lnTo>
                  <a:pt x="10240871" y="2518899"/>
                </a:lnTo>
                <a:lnTo>
                  <a:pt x="10207821" y="2608835"/>
                </a:lnTo>
                <a:lnTo>
                  <a:pt x="10203982" y="2654501"/>
                </a:lnTo>
                <a:lnTo>
                  <a:pt x="10121843" y="2873557"/>
                </a:lnTo>
                <a:lnTo>
                  <a:pt x="9975594" y="3248806"/>
                </a:lnTo>
                <a:lnTo>
                  <a:pt x="9946832" y="3287732"/>
                </a:lnTo>
                <a:lnTo>
                  <a:pt x="9914713" y="3366596"/>
                </a:lnTo>
                <a:lnTo>
                  <a:pt x="9886046" y="3404391"/>
                </a:lnTo>
                <a:lnTo>
                  <a:pt x="9854123" y="3480924"/>
                </a:lnTo>
                <a:lnTo>
                  <a:pt x="9825557" y="3517519"/>
                </a:lnTo>
                <a:lnTo>
                  <a:pt x="9809681" y="3554763"/>
                </a:lnTo>
                <a:lnTo>
                  <a:pt x="9752726" y="3625845"/>
                </a:lnTo>
                <a:lnTo>
                  <a:pt x="9736959" y="3661796"/>
                </a:lnTo>
                <a:lnTo>
                  <a:pt x="9680227" y="3730224"/>
                </a:lnTo>
                <a:lnTo>
                  <a:pt x="9664575" y="3764814"/>
                </a:lnTo>
                <a:lnTo>
                  <a:pt x="9608078" y="3830449"/>
                </a:lnTo>
                <a:lnTo>
                  <a:pt x="9579890" y="3862544"/>
                </a:lnTo>
                <a:lnTo>
                  <a:pt x="9551744" y="3894145"/>
                </a:lnTo>
                <a:lnTo>
                  <a:pt x="9523640" y="3925247"/>
                </a:lnTo>
                <a:lnTo>
                  <a:pt x="9495578" y="3955841"/>
                </a:lnTo>
                <a:lnTo>
                  <a:pt x="9467560" y="3985920"/>
                </a:lnTo>
                <a:lnTo>
                  <a:pt x="9439586" y="4015475"/>
                </a:lnTo>
                <a:lnTo>
                  <a:pt x="9411656" y="4044499"/>
                </a:lnTo>
                <a:lnTo>
                  <a:pt x="9383772" y="4072985"/>
                </a:lnTo>
                <a:lnTo>
                  <a:pt x="9355934" y="4100924"/>
                </a:lnTo>
                <a:lnTo>
                  <a:pt x="9328142" y="4128309"/>
                </a:lnTo>
                <a:lnTo>
                  <a:pt x="9287742" y="4154069"/>
                </a:lnTo>
                <a:lnTo>
                  <a:pt x="9260046" y="4180323"/>
                </a:lnTo>
                <a:lnTo>
                  <a:pt x="9232397" y="4205999"/>
                </a:lnTo>
                <a:lnTo>
                  <a:pt x="9192143" y="4230027"/>
                </a:lnTo>
                <a:lnTo>
                  <a:pt x="9164594" y="4254527"/>
                </a:lnTo>
                <a:lnTo>
                  <a:pt x="9137095" y="4278426"/>
                </a:lnTo>
                <a:lnTo>
                  <a:pt x="9096992" y="4300653"/>
                </a:lnTo>
                <a:lnTo>
                  <a:pt x="9069596" y="4323328"/>
                </a:lnTo>
                <a:lnTo>
                  <a:pt x="9029598" y="4344316"/>
                </a:lnTo>
                <a:lnTo>
                  <a:pt x="8989652" y="4364673"/>
                </a:lnTo>
                <a:lnTo>
                  <a:pt x="8962415" y="4385455"/>
                </a:lnTo>
                <a:lnTo>
                  <a:pt x="8922578" y="4404527"/>
                </a:lnTo>
                <a:lnTo>
                  <a:pt x="8882795" y="4422944"/>
                </a:lnTo>
                <a:lnTo>
                  <a:pt x="8855723" y="4441764"/>
                </a:lnTo>
                <a:lnTo>
                  <a:pt x="8816053" y="4458850"/>
                </a:lnTo>
                <a:lnTo>
                  <a:pt x="8776439" y="4475258"/>
                </a:lnTo>
                <a:lnTo>
                  <a:pt x="8736883" y="4490982"/>
                </a:lnTo>
                <a:lnTo>
                  <a:pt x="8697602" y="4503430"/>
                </a:lnTo>
                <a:lnTo>
                  <a:pt x="8670955" y="4517192"/>
                </a:lnTo>
                <a:lnTo>
                  <a:pt x="8631633" y="4530134"/>
                </a:lnTo>
                <a:lnTo>
                  <a:pt x="8604945" y="4544382"/>
                </a:lnTo>
                <a:lnTo>
                  <a:pt x="8565583" y="4557802"/>
                </a:lnTo>
                <a:lnTo>
                  <a:pt x="8526201" y="4571456"/>
                </a:lnTo>
                <a:lnTo>
                  <a:pt x="8486799" y="4585338"/>
                </a:lnTo>
                <a:lnTo>
                  <a:pt x="8447379" y="4599445"/>
                </a:lnTo>
                <a:lnTo>
                  <a:pt x="8407940" y="4613772"/>
                </a:lnTo>
                <a:lnTo>
                  <a:pt x="8368483" y="4628317"/>
                </a:lnTo>
                <a:lnTo>
                  <a:pt x="8329008" y="4643074"/>
                </a:lnTo>
                <a:lnTo>
                  <a:pt x="8289516" y="4658040"/>
                </a:lnTo>
                <a:lnTo>
                  <a:pt x="8250006" y="4673210"/>
                </a:lnTo>
                <a:lnTo>
                  <a:pt x="8210479" y="4688581"/>
                </a:lnTo>
                <a:lnTo>
                  <a:pt x="8170936" y="4704148"/>
                </a:lnTo>
                <a:lnTo>
                  <a:pt x="8118722" y="4718844"/>
                </a:lnTo>
                <a:lnTo>
                  <a:pt x="8079146" y="4734792"/>
                </a:lnTo>
                <a:lnTo>
                  <a:pt x="8026901" y="4749861"/>
                </a:lnTo>
                <a:lnTo>
                  <a:pt x="7987295" y="4766174"/>
                </a:lnTo>
                <a:lnTo>
                  <a:pt x="7935019" y="4781599"/>
                </a:lnTo>
                <a:lnTo>
                  <a:pt x="7895384" y="4798261"/>
                </a:lnTo>
                <a:lnTo>
                  <a:pt x="7843079" y="4814026"/>
                </a:lnTo>
                <a:lnTo>
                  <a:pt x="7803416" y="4831020"/>
                </a:lnTo>
                <a:lnTo>
                  <a:pt x="7751084" y="4847110"/>
                </a:lnTo>
                <a:lnTo>
                  <a:pt x="7698739" y="4863356"/>
                </a:lnTo>
                <a:lnTo>
                  <a:pt x="7646382" y="4879754"/>
                </a:lnTo>
                <a:lnTo>
                  <a:pt x="7606667" y="4897364"/>
                </a:lnTo>
                <a:lnTo>
                  <a:pt x="7554285" y="4914054"/>
                </a:lnTo>
                <a:lnTo>
                  <a:pt x="7501891" y="4930884"/>
                </a:lnTo>
                <a:lnTo>
                  <a:pt x="7449485" y="4947850"/>
                </a:lnTo>
                <a:lnTo>
                  <a:pt x="7397069" y="4964948"/>
                </a:lnTo>
                <a:lnTo>
                  <a:pt x="7344641" y="4982173"/>
                </a:lnTo>
                <a:lnTo>
                  <a:pt x="7292204" y="4999522"/>
                </a:lnTo>
                <a:lnTo>
                  <a:pt x="7239756" y="5016991"/>
                </a:lnTo>
                <a:lnTo>
                  <a:pt x="7187299" y="5034576"/>
                </a:lnTo>
                <a:lnTo>
                  <a:pt x="7134832" y="5052272"/>
                </a:lnTo>
                <a:lnTo>
                  <a:pt x="7082356" y="5070075"/>
                </a:lnTo>
                <a:lnTo>
                  <a:pt x="7017216" y="5086919"/>
                </a:lnTo>
                <a:lnTo>
                  <a:pt x="6964723" y="5104925"/>
                </a:lnTo>
                <a:lnTo>
                  <a:pt x="6859713" y="5141221"/>
                </a:lnTo>
                <a:lnTo>
                  <a:pt x="6794542" y="5158438"/>
                </a:lnTo>
                <a:lnTo>
                  <a:pt x="6689489" y="5195246"/>
                </a:lnTo>
                <a:lnTo>
                  <a:pt x="6624298" y="5212700"/>
                </a:lnTo>
                <a:lnTo>
                  <a:pt x="6519209" y="5249947"/>
                </a:lnTo>
                <a:lnTo>
                  <a:pt x="6454000" y="5267603"/>
                </a:lnTo>
                <a:lnTo>
                  <a:pt x="6401442" y="5286382"/>
                </a:lnTo>
                <a:lnTo>
                  <a:pt x="6336225" y="5304153"/>
                </a:lnTo>
                <a:lnTo>
                  <a:pt x="6283658" y="5323038"/>
                </a:lnTo>
                <a:lnTo>
                  <a:pt x="6218432" y="5340906"/>
                </a:lnTo>
                <a:lnTo>
                  <a:pt x="6165857" y="5359881"/>
                </a:lnTo>
                <a:lnTo>
                  <a:pt x="6100624" y="5377831"/>
                </a:lnTo>
                <a:lnTo>
                  <a:pt x="6048044" y="5396879"/>
                </a:lnTo>
                <a:lnTo>
                  <a:pt x="5917565" y="5432937"/>
                </a:lnTo>
                <a:lnTo>
                  <a:pt x="5864977" y="5452066"/>
                </a:lnTo>
                <a:lnTo>
                  <a:pt x="5799733" y="5470149"/>
                </a:lnTo>
                <a:lnTo>
                  <a:pt x="5747143" y="5489311"/>
                </a:lnTo>
                <a:lnTo>
                  <a:pt x="5616650" y="5525535"/>
                </a:lnTo>
                <a:lnTo>
                  <a:pt x="5564058" y="5544716"/>
                </a:lnTo>
                <a:lnTo>
                  <a:pt x="5433565" y="5580943"/>
                </a:lnTo>
                <a:lnTo>
                  <a:pt x="5380975" y="5600107"/>
                </a:lnTo>
                <a:lnTo>
                  <a:pt x="5250487" y="5636264"/>
                </a:lnTo>
                <a:lnTo>
                  <a:pt x="5197901" y="5655375"/>
                </a:lnTo>
                <a:lnTo>
                  <a:pt x="5067426" y="5691389"/>
                </a:lnTo>
                <a:lnTo>
                  <a:pt x="5014847" y="5710410"/>
                </a:lnTo>
                <a:lnTo>
                  <a:pt x="4884390" y="5746208"/>
                </a:lnTo>
                <a:lnTo>
                  <a:pt x="4831822" y="5765104"/>
                </a:lnTo>
                <a:lnTo>
                  <a:pt x="4701389" y="5800613"/>
                </a:lnTo>
                <a:lnTo>
                  <a:pt x="4648835" y="5819346"/>
                </a:lnTo>
                <a:lnTo>
                  <a:pt x="4583631" y="5836954"/>
                </a:lnTo>
                <a:lnTo>
                  <a:pt x="4531088" y="5855559"/>
                </a:lnTo>
                <a:lnTo>
                  <a:pt x="4400709" y="5890426"/>
                </a:lnTo>
                <a:lnTo>
                  <a:pt x="4348184" y="5908807"/>
                </a:lnTo>
                <a:lnTo>
                  <a:pt x="4283011" y="5926043"/>
                </a:lnTo>
                <a:lnTo>
                  <a:pt x="4165343" y="5961314"/>
                </a:lnTo>
                <a:lnTo>
                  <a:pt x="4047707" y="5996208"/>
                </a:lnTo>
                <a:lnTo>
                  <a:pt x="3930105" y="6030690"/>
                </a:lnTo>
                <a:lnTo>
                  <a:pt x="3812540" y="6064730"/>
                </a:lnTo>
                <a:lnTo>
                  <a:pt x="3695015" y="6098295"/>
                </a:lnTo>
                <a:lnTo>
                  <a:pt x="3577533" y="6131352"/>
                </a:lnTo>
                <a:lnTo>
                  <a:pt x="3460096" y="6163869"/>
                </a:lnTo>
                <a:lnTo>
                  <a:pt x="3355363" y="6196878"/>
                </a:lnTo>
                <a:lnTo>
                  <a:pt x="3238025" y="6228218"/>
                </a:lnTo>
                <a:lnTo>
                  <a:pt x="3133396" y="6259985"/>
                </a:lnTo>
                <a:lnTo>
                  <a:pt x="3028823" y="6291083"/>
                </a:lnTo>
                <a:lnTo>
                  <a:pt x="2911654" y="6320416"/>
                </a:lnTo>
                <a:lnTo>
                  <a:pt x="2807202" y="6350078"/>
                </a:lnTo>
                <a:lnTo>
                  <a:pt x="2715470" y="6380038"/>
                </a:lnTo>
                <a:lnTo>
                  <a:pt x="2611150" y="6408136"/>
                </a:lnTo>
                <a:lnTo>
                  <a:pt x="2506899" y="6435402"/>
                </a:lnTo>
                <a:lnTo>
                  <a:pt x="2415376" y="6462870"/>
                </a:lnTo>
                <a:lnTo>
                  <a:pt x="2323929" y="6489441"/>
                </a:lnTo>
                <a:lnTo>
                  <a:pt x="2232560" y="6515085"/>
                </a:lnTo>
                <a:lnTo>
                  <a:pt x="2141271" y="6539768"/>
                </a:lnTo>
                <a:lnTo>
                  <a:pt x="2050066" y="6563458"/>
                </a:lnTo>
                <a:lnTo>
                  <a:pt x="1971602" y="6587188"/>
                </a:lnTo>
                <a:lnTo>
                  <a:pt x="1880572" y="6608796"/>
                </a:lnTo>
                <a:lnTo>
                  <a:pt x="1841419" y="6619726"/>
                </a:lnTo>
                <a:lnTo>
                  <a:pt x="1802289" y="6630379"/>
                </a:lnTo>
                <a:lnTo>
                  <a:pt x="1763183" y="6640751"/>
                </a:lnTo>
                <a:lnTo>
                  <a:pt x="1724100" y="6650839"/>
                </a:lnTo>
                <a:lnTo>
                  <a:pt x="1685042" y="6660638"/>
                </a:lnTo>
                <a:lnTo>
                  <a:pt x="1658664" y="6671209"/>
                </a:lnTo>
                <a:lnTo>
                  <a:pt x="1619655" y="6680419"/>
                </a:lnTo>
                <a:lnTo>
                  <a:pt x="1580672" y="6689328"/>
                </a:lnTo>
                <a:lnTo>
                  <a:pt x="1554370" y="6698997"/>
                </a:lnTo>
                <a:lnTo>
                  <a:pt x="1515438" y="6707293"/>
                </a:lnTo>
                <a:lnTo>
                  <a:pt x="1489188" y="6716340"/>
                </a:lnTo>
                <a:lnTo>
                  <a:pt x="1450309" y="6724006"/>
                </a:lnTo>
                <a:lnTo>
                  <a:pt x="1424112" y="6732415"/>
                </a:lnTo>
                <a:lnTo>
                  <a:pt x="1397943" y="6740499"/>
                </a:lnTo>
                <a:lnTo>
                  <a:pt x="1359146" y="6747190"/>
                </a:lnTo>
                <a:lnTo>
                  <a:pt x="1333033" y="6754612"/>
                </a:lnTo>
                <a:lnTo>
                  <a:pt x="1280891" y="6768440"/>
                </a:lnTo>
                <a:lnTo>
                  <a:pt x="1228865" y="6780888"/>
                </a:lnTo>
                <a:lnTo>
                  <a:pt x="1202897" y="6786584"/>
                </a:lnTo>
                <a:lnTo>
                  <a:pt x="1189614" y="6792987"/>
                </a:lnTo>
                <a:lnTo>
                  <a:pt x="1163706" y="6797965"/>
                </a:lnTo>
                <a:lnTo>
                  <a:pt x="1137828" y="6802577"/>
                </a:lnTo>
                <a:lnTo>
                  <a:pt x="1124638" y="6807883"/>
                </a:lnTo>
                <a:lnTo>
                  <a:pt x="1098823" y="6811752"/>
                </a:lnTo>
                <a:lnTo>
                  <a:pt x="1085695" y="6816308"/>
                </a:lnTo>
                <a:lnTo>
                  <a:pt x="1072599" y="6820482"/>
                </a:lnTo>
                <a:lnTo>
                  <a:pt x="1007860" y="6832556"/>
                </a:lnTo>
                <a:lnTo>
                  <a:pt x="955890" y="6844350"/>
                </a:lnTo>
                <a:lnTo>
                  <a:pt x="904030" y="6854818"/>
                </a:lnTo>
                <a:lnTo>
                  <a:pt x="839626" y="6862915"/>
                </a:lnTo>
                <a:lnTo>
                  <a:pt x="787985" y="6870788"/>
                </a:lnTo>
                <a:lnTo>
                  <a:pt x="736450" y="6877390"/>
                </a:lnTo>
                <a:lnTo>
                  <a:pt x="672366" y="6881677"/>
                </a:lnTo>
                <a:lnTo>
                  <a:pt x="621041" y="6885795"/>
                </a:lnTo>
                <a:lnTo>
                  <a:pt x="569817" y="6888699"/>
                </a:lnTo>
                <a:lnTo>
                  <a:pt x="518695" y="6890406"/>
                </a:lnTo>
                <a:lnTo>
                  <a:pt x="455016" y="6889872"/>
                </a:lnTo>
                <a:lnTo>
                  <a:pt x="404089" y="6889243"/>
                </a:lnTo>
                <a:lnTo>
                  <a:pt x="353259" y="6887474"/>
                </a:lnTo>
                <a:lnTo>
                  <a:pt x="302523" y="6884582"/>
                </a:lnTo>
                <a:lnTo>
                  <a:pt x="251879" y="6880588"/>
                </a:lnTo>
                <a:lnTo>
                  <a:pt x="201327" y="6875508"/>
                </a:lnTo>
                <a:lnTo>
                  <a:pt x="150865" y="6869362"/>
                </a:lnTo>
                <a:lnTo>
                  <a:pt x="100490" y="6862168"/>
                </a:lnTo>
                <a:lnTo>
                  <a:pt x="50202" y="6853944"/>
                </a:lnTo>
                <a:lnTo>
                  <a:pt x="0" y="6844710"/>
                </a:lnTo>
                <a:lnTo>
                  <a:pt x="40" y="6844231"/>
                </a:lnTo>
                <a:lnTo>
                  <a:pt x="1813" y="929"/>
                </a:lnTo>
                <a:lnTo>
                  <a:pt x="10350667" y="0"/>
                </a:lnTo>
                <a:lnTo>
                  <a:pt x="10361534" y="22330"/>
                </a:lnTo>
                <a:lnTo>
                  <a:pt x="10370147" y="71479"/>
                </a:lnTo>
                <a:lnTo>
                  <a:pt x="10366092" y="119720"/>
                </a:lnTo>
                <a:lnTo>
                  <a:pt x="10391821" y="268483"/>
                </a:lnTo>
                <a:lnTo>
                  <a:pt x="10387720" y="317265"/>
                </a:lnTo>
                <a:lnTo>
                  <a:pt x="10404800" y="417297"/>
                </a:lnTo>
                <a:lnTo>
                  <a:pt x="10400672" y="466404"/>
                </a:lnTo>
                <a:lnTo>
                  <a:pt x="10417703" y="567017"/>
                </a:lnTo>
                <a:close/>
              </a:path>
              <a:path extrusionOk="0" h="6891020" w="10431145">
                <a:moveTo>
                  <a:pt x="10422053" y="666877"/>
                </a:moveTo>
                <a:lnTo>
                  <a:pt x="10281888" y="2334195"/>
                </a:lnTo>
                <a:lnTo>
                  <a:pt x="10265280" y="2380157"/>
                </a:lnTo>
                <a:lnTo>
                  <a:pt x="10413553" y="616380"/>
                </a:lnTo>
                <a:lnTo>
                  <a:pt x="10422053" y="666877"/>
                </a:lnTo>
                <a:close/>
              </a:path>
              <a:path extrusionOk="0" h="6891020" w="10431145">
                <a:moveTo>
                  <a:pt x="10426382" y="766986"/>
                </a:moveTo>
                <a:lnTo>
                  <a:pt x="10302500" y="2240613"/>
                </a:lnTo>
                <a:lnTo>
                  <a:pt x="10285859" y="2286968"/>
                </a:lnTo>
                <a:lnTo>
                  <a:pt x="10417892" y="716372"/>
                </a:lnTo>
                <a:lnTo>
                  <a:pt x="10426382" y="766986"/>
                </a:lnTo>
                <a:close/>
              </a:path>
              <a:path extrusionOk="0" h="6891020" w="10431145">
                <a:moveTo>
                  <a:pt x="10426520" y="916949"/>
                </a:moveTo>
                <a:lnTo>
                  <a:pt x="10323174" y="2146295"/>
                </a:lnTo>
                <a:lnTo>
                  <a:pt x="10306502" y="2193011"/>
                </a:lnTo>
                <a:lnTo>
                  <a:pt x="10418040" y="866218"/>
                </a:lnTo>
                <a:lnTo>
                  <a:pt x="10426520" y="916949"/>
                </a:lnTo>
                <a:close/>
              </a:path>
              <a:path extrusionOk="0" h="6891020" w="10431145">
                <a:moveTo>
                  <a:pt x="10430820" y="1017410"/>
                </a:moveTo>
                <a:lnTo>
                  <a:pt x="10347962" y="2003038"/>
                </a:lnTo>
                <a:lnTo>
                  <a:pt x="10331249" y="2050237"/>
                </a:lnTo>
                <a:lnTo>
                  <a:pt x="10422343" y="966639"/>
                </a:lnTo>
                <a:lnTo>
                  <a:pt x="10430820" y="1017410"/>
                </a:lnTo>
                <a:close/>
              </a:path>
              <a:path extrusionOk="0" h="6891020" w="10431145">
                <a:moveTo>
                  <a:pt x="10426760" y="1217306"/>
                </a:moveTo>
                <a:lnTo>
                  <a:pt x="10372860" y="1858469"/>
                </a:lnTo>
                <a:lnTo>
                  <a:pt x="10356112" y="1906083"/>
                </a:lnTo>
                <a:lnTo>
                  <a:pt x="10418282" y="1166549"/>
                </a:lnTo>
                <a:lnTo>
                  <a:pt x="10426760" y="1217306"/>
                </a:lnTo>
                <a:close/>
              </a:path>
            </a:pathLst>
          </a:custGeom>
          <a:solidFill>
            <a:srgbClr val="AC785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07" name="Google Shape;207;p28"/>
          <p:cNvSpPr/>
          <p:nvPr/>
        </p:nvSpPr>
        <p:spPr>
          <a:xfrm>
            <a:off x="13525492" y="5899467"/>
            <a:ext cx="4762500" cy="4384675"/>
          </a:xfrm>
          <a:custGeom>
            <a:rect b="b" l="l" r="r" t="t"/>
            <a:pathLst>
              <a:path extrusionOk="0" h="4384675" w="4762500">
                <a:moveTo>
                  <a:pt x="4762007" y="4384057"/>
                </a:moveTo>
                <a:lnTo>
                  <a:pt x="0" y="4384057"/>
                </a:lnTo>
                <a:lnTo>
                  <a:pt x="18309" y="4354593"/>
                </a:lnTo>
                <a:lnTo>
                  <a:pt x="39378" y="4322649"/>
                </a:lnTo>
                <a:lnTo>
                  <a:pt x="61541" y="4290858"/>
                </a:lnTo>
                <a:lnTo>
                  <a:pt x="84772" y="4259214"/>
                </a:lnTo>
                <a:lnTo>
                  <a:pt x="109043" y="4227716"/>
                </a:lnTo>
                <a:lnTo>
                  <a:pt x="134326" y="4196360"/>
                </a:lnTo>
                <a:lnTo>
                  <a:pt x="160595" y="4165142"/>
                </a:lnTo>
                <a:lnTo>
                  <a:pt x="187822" y="4134060"/>
                </a:lnTo>
                <a:lnTo>
                  <a:pt x="215979" y="4103109"/>
                </a:lnTo>
                <a:lnTo>
                  <a:pt x="245040" y="4072286"/>
                </a:lnTo>
                <a:lnTo>
                  <a:pt x="274977" y="4041589"/>
                </a:lnTo>
                <a:lnTo>
                  <a:pt x="305763" y="4011013"/>
                </a:lnTo>
                <a:lnTo>
                  <a:pt x="337370" y="3980556"/>
                </a:lnTo>
                <a:lnTo>
                  <a:pt x="369772" y="3950214"/>
                </a:lnTo>
                <a:lnTo>
                  <a:pt x="402940" y="3919984"/>
                </a:lnTo>
                <a:lnTo>
                  <a:pt x="436848" y="3889862"/>
                </a:lnTo>
                <a:lnTo>
                  <a:pt x="471468" y="3859845"/>
                </a:lnTo>
                <a:lnTo>
                  <a:pt x="506773" y="3829930"/>
                </a:lnTo>
                <a:lnTo>
                  <a:pt x="542735" y="3800113"/>
                </a:lnTo>
                <a:lnTo>
                  <a:pt x="579328" y="3770391"/>
                </a:lnTo>
                <a:lnTo>
                  <a:pt x="616524" y="3740761"/>
                </a:lnTo>
                <a:lnTo>
                  <a:pt x="692615" y="3681762"/>
                </a:lnTo>
                <a:lnTo>
                  <a:pt x="770790" y="3623090"/>
                </a:lnTo>
                <a:lnTo>
                  <a:pt x="850830" y="3564717"/>
                </a:lnTo>
                <a:lnTo>
                  <a:pt x="973910" y="3477662"/>
                </a:lnTo>
                <a:lnTo>
                  <a:pt x="1142506" y="3362388"/>
                </a:lnTo>
                <a:lnTo>
                  <a:pt x="1877272" y="2877890"/>
                </a:lnTo>
                <a:lnTo>
                  <a:pt x="2085976" y="2735466"/>
                </a:lnTo>
                <a:lnTo>
                  <a:pt x="2206852" y="2649694"/>
                </a:lnTo>
                <a:lnTo>
                  <a:pt x="2285169" y="2592324"/>
                </a:lnTo>
                <a:lnTo>
                  <a:pt x="2361418" y="2534772"/>
                </a:lnTo>
                <a:lnTo>
                  <a:pt x="2435381" y="2477012"/>
                </a:lnTo>
                <a:lnTo>
                  <a:pt x="2471437" y="2448046"/>
                </a:lnTo>
                <a:lnTo>
                  <a:pt x="2506839" y="2419017"/>
                </a:lnTo>
                <a:lnTo>
                  <a:pt x="2541560" y="2389923"/>
                </a:lnTo>
                <a:lnTo>
                  <a:pt x="2575572" y="2360759"/>
                </a:lnTo>
                <a:lnTo>
                  <a:pt x="2608850" y="2331524"/>
                </a:lnTo>
                <a:lnTo>
                  <a:pt x="2641364" y="2302213"/>
                </a:lnTo>
                <a:lnTo>
                  <a:pt x="2673088" y="2272823"/>
                </a:lnTo>
                <a:lnTo>
                  <a:pt x="2703995" y="2243351"/>
                </a:lnTo>
                <a:lnTo>
                  <a:pt x="2734056" y="2213794"/>
                </a:lnTo>
                <a:lnTo>
                  <a:pt x="2763246" y="2184147"/>
                </a:lnTo>
                <a:lnTo>
                  <a:pt x="2791536" y="2154409"/>
                </a:lnTo>
                <a:lnTo>
                  <a:pt x="2818900" y="2124574"/>
                </a:lnTo>
                <a:lnTo>
                  <a:pt x="2845309" y="2094641"/>
                </a:lnTo>
                <a:lnTo>
                  <a:pt x="2870737" y="2064605"/>
                </a:lnTo>
                <a:lnTo>
                  <a:pt x="2895156" y="2034464"/>
                </a:lnTo>
                <a:lnTo>
                  <a:pt x="2918539" y="2004214"/>
                </a:lnTo>
                <a:lnTo>
                  <a:pt x="3180997" y="1637956"/>
                </a:lnTo>
                <a:lnTo>
                  <a:pt x="3317373" y="1451361"/>
                </a:lnTo>
                <a:lnTo>
                  <a:pt x="3413875" y="1322729"/>
                </a:lnTo>
                <a:lnTo>
                  <a:pt x="3489041" y="1224859"/>
                </a:lnTo>
                <a:lnTo>
                  <a:pt x="3566505" y="1126340"/>
                </a:lnTo>
                <a:lnTo>
                  <a:pt x="3646184" y="1027663"/>
                </a:lnTo>
                <a:lnTo>
                  <a:pt x="3700491" y="962032"/>
                </a:lnTo>
                <a:lnTo>
                  <a:pt x="3755721" y="896696"/>
                </a:lnTo>
                <a:lnTo>
                  <a:pt x="3811847" y="831800"/>
                </a:lnTo>
                <a:lnTo>
                  <a:pt x="3868846" y="767488"/>
                </a:lnTo>
                <a:lnTo>
                  <a:pt x="3926692" y="703908"/>
                </a:lnTo>
                <a:lnTo>
                  <a:pt x="3985361" y="641203"/>
                </a:lnTo>
                <a:lnTo>
                  <a:pt x="4044827" y="579522"/>
                </a:lnTo>
                <a:lnTo>
                  <a:pt x="4074852" y="549109"/>
                </a:lnTo>
                <a:lnTo>
                  <a:pt x="4105066" y="519007"/>
                </a:lnTo>
                <a:lnTo>
                  <a:pt x="4135467" y="489234"/>
                </a:lnTo>
                <a:lnTo>
                  <a:pt x="4166053" y="459807"/>
                </a:lnTo>
                <a:lnTo>
                  <a:pt x="4196819" y="430745"/>
                </a:lnTo>
                <a:lnTo>
                  <a:pt x="4227762" y="402065"/>
                </a:lnTo>
                <a:lnTo>
                  <a:pt x="4258881" y="373787"/>
                </a:lnTo>
                <a:lnTo>
                  <a:pt x="4290170" y="345929"/>
                </a:lnTo>
                <a:lnTo>
                  <a:pt x="4321628" y="318508"/>
                </a:lnTo>
                <a:lnTo>
                  <a:pt x="4353251" y="291543"/>
                </a:lnTo>
                <a:lnTo>
                  <a:pt x="4385036" y="265052"/>
                </a:lnTo>
                <a:lnTo>
                  <a:pt x="4416980" y="239053"/>
                </a:lnTo>
                <a:lnTo>
                  <a:pt x="4449080" y="213564"/>
                </a:lnTo>
                <a:lnTo>
                  <a:pt x="4481333" y="188605"/>
                </a:lnTo>
                <a:lnTo>
                  <a:pt x="4513736" y="164192"/>
                </a:lnTo>
                <a:lnTo>
                  <a:pt x="4546284" y="140344"/>
                </a:lnTo>
                <a:lnTo>
                  <a:pt x="4578977" y="117079"/>
                </a:lnTo>
                <a:lnTo>
                  <a:pt x="4611810" y="94416"/>
                </a:lnTo>
                <a:lnTo>
                  <a:pt x="4644780" y="72373"/>
                </a:lnTo>
                <a:lnTo>
                  <a:pt x="4677884" y="50968"/>
                </a:lnTo>
                <a:lnTo>
                  <a:pt x="4711119" y="30218"/>
                </a:lnTo>
                <a:lnTo>
                  <a:pt x="4744481" y="10143"/>
                </a:lnTo>
                <a:lnTo>
                  <a:pt x="4762007" y="0"/>
                </a:lnTo>
                <a:lnTo>
                  <a:pt x="4762007" y="4384057"/>
                </a:lnTo>
                <a:close/>
              </a:path>
            </a:pathLst>
          </a:custGeom>
          <a:solidFill>
            <a:srgbClr val="5345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208" name="Google Shape;208;p28"/>
          <p:cNvGraphicFramePr/>
          <p:nvPr/>
        </p:nvGraphicFramePr>
        <p:xfrm>
          <a:off x="884100" y="16365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{EBB7A196-5BC7-43F9-B0D9-69A4E3A62E2B}</a:tableStyleId>
              </a:tblPr>
              <a:tblGrid>
                <a:gridCol w="5506600"/>
                <a:gridCol w="5506600"/>
                <a:gridCol w="5506600"/>
              </a:tblGrid>
              <a:tr h="72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solidFill>
                            <a:srgbClr val="FFFFFF"/>
                          </a:solidFill>
                        </a:rPr>
                        <a:t>Heuristic</a:t>
                      </a:r>
                      <a:endParaRPr b="1" sz="28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C3A09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3A09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3A09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solidFill>
                            <a:srgbClr val="FFFFFF"/>
                          </a:solidFill>
                        </a:rPr>
                        <a:t>Myfridgefood</a:t>
                      </a:r>
                      <a:endParaRPr b="1" sz="28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C3A09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3A09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3A09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solidFill>
                            <a:srgbClr val="FFFFFF"/>
                          </a:solidFill>
                        </a:rPr>
                        <a:t>Flambe</a:t>
                      </a:r>
                      <a:endParaRPr b="1" sz="28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C3A09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3A09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3A09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667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Visibility of system status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4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Match between system and real world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Not convenient for Indian users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User Control and freedom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Partially convenient 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Partially convenient 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Consistency and standards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Error prevention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Recognition rather than recall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NO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Flexibility and efficiency of use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NO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4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Aesthetic and Minimalist design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NO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Convenient 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Help users with errors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Help and documentation</a:t>
                      </a:r>
                      <a:endParaRPr sz="2200">
                        <a:solidFill>
                          <a:srgbClr val="FFFFFF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NO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FFFFFF"/>
                          </a:solidFill>
                        </a:rPr>
                        <a:t>DONE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6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9" name="Google Shape;209;p28"/>
          <p:cNvSpPr txBox="1"/>
          <p:nvPr/>
        </p:nvSpPr>
        <p:spPr>
          <a:xfrm>
            <a:off x="4329525" y="396900"/>
            <a:ext cx="12635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Heuristic Evaluation.</a:t>
            </a:r>
            <a:endParaRPr b="1" sz="5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" name="Google Shape;210;p28"/>
          <p:cNvSpPr/>
          <p:nvPr/>
        </p:nvSpPr>
        <p:spPr>
          <a:xfrm>
            <a:off x="13676414" y="2"/>
            <a:ext cx="3780155" cy="1587500"/>
          </a:xfrm>
          <a:custGeom>
            <a:rect b="b" l="l" r="r" t="t"/>
            <a:pathLst>
              <a:path extrusionOk="0" h="1587500" w="3780155">
                <a:moveTo>
                  <a:pt x="2315179" y="1587500"/>
                </a:moveTo>
                <a:lnTo>
                  <a:pt x="2040090" y="1587500"/>
                </a:lnTo>
                <a:lnTo>
                  <a:pt x="1737318" y="1511300"/>
                </a:lnTo>
                <a:lnTo>
                  <a:pt x="1685749" y="1511300"/>
                </a:lnTo>
                <a:lnTo>
                  <a:pt x="1634967" y="1485900"/>
                </a:lnTo>
                <a:lnTo>
                  <a:pt x="1535543" y="1460500"/>
                </a:lnTo>
                <a:lnTo>
                  <a:pt x="1486788" y="1435100"/>
                </a:lnTo>
                <a:lnTo>
                  <a:pt x="1438597" y="1422400"/>
                </a:lnTo>
                <a:lnTo>
                  <a:pt x="1343682" y="1371600"/>
                </a:lnTo>
                <a:lnTo>
                  <a:pt x="1296847" y="1358900"/>
                </a:lnTo>
                <a:lnTo>
                  <a:pt x="1112346" y="1257300"/>
                </a:lnTo>
                <a:lnTo>
                  <a:pt x="983544" y="1181100"/>
                </a:lnTo>
                <a:lnTo>
                  <a:pt x="942157" y="1155700"/>
                </a:lnTo>
                <a:lnTo>
                  <a:pt x="902657" y="1130300"/>
                </a:lnTo>
                <a:lnTo>
                  <a:pt x="830969" y="1079500"/>
                </a:lnTo>
                <a:lnTo>
                  <a:pt x="794732" y="1041400"/>
                </a:lnTo>
                <a:lnTo>
                  <a:pt x="722455" y="990600"/>
                </a:lnTo>
                <a:lnTo>
                  <a:pt x="643761" y="914400"/>
                </a:lnTo>
                <a:lnTo>
                  <a:pt x="604607" y="889000"/>
                </a:lnTo>
                <a:lnTo>
                  <a:pt x="565249" y="850900"/>
                </a:lnTo>
                <a:lnTo>
                  <a:pt x="525435" y="812800"/>
                </a:lnTo>
                <a:lnTo>
                  <a:pt x="484916" y="787400"/>
                </a:lnTo>
                <a:lnTo>
                  <a:pt x="447848" y="749300"/>
                </a:lnTo>
                <a:lnTo>
                  <a:pt x="412806" y="723900"/>
                </a:lnTo>
                <a:lnTo>
                  <a:pt x="379765" y="685800"/>
                </a:lnTo>
                <a:lnTo>
                  <a:pt x="348703" y="647700"/>
                </a:lnTo>
                <a:lnTo>
                  <a:pt x="319599" y="609600"/>
                </a:lnTo>
                <a:lnTo>
                  <a:pt x="265342" y="533400"/>
                </a:lnTo>
                <a:lnTo>
                  <a:pt x="238702" y="495300"/>
                </a:lnTo>
                <a:lnTo>
                  <a:pt x="212613" y="457200"/>
                </a:lnTo>
                <a:lnTo>
                  <a:pt x="187178" y="406400"/>
                </a:lnTo>
                <a:lnTo>
                  <a:pt x="162499" y="368300"/>
                </a:lnTo>
                <a:lnTo>
                  <a:pt x="138680" y="330200"/>
                </a:lnTo>
                <a:lnTo>
                  <a:pt x="115825" y="279400"/>
                </a:lnTo>
                <a:lnTo>
                  <a:pt x="94036" y="241300"/>
                </a:lnTo>
                <a:lnTo>
                  <a:pt x="73417" y="190500"/>
                </a:lnTo>
                <a:lnTo>
                  <a:pt x="54071" y="152400"/>
                </a:lnTo>
                <a:lnTo>
                  <a:pt x="36247" y="101600"/>
                </a:lnTo>
                <a:lnTo>
                  <a:pt x="19996" y="63500"/>
                </a:lnTo>
                <a:lnTo>
                  <a:pt x="5122" y="12700"/>
                </a:lnTo>
                <a:lnTo>
                  <a:pt x="0" y="0"/>
                </a:lnTo>
                <a:lnTo>
                  <a:pt x="187891" y="0"/>
                </a:lnTo>
                <a:lnTo>
                  <a:pt x="203147" y="25400"/>
                </a:lnTo>
                <a:lnTo>
                  <a:pt x="198232" y="25400"/>
                </a:lnTo>
                <a:lnTo>
                  <a:pt x="195775" y="38100"/>
                </a:lnTo>
                <a:lnTo>
                  <a:pt x="185830" y="50800"/>
                </a:lnTo>
                <a:lnTo>
                  <a:pt x="185638" y="63500"/>
                </a:lnTo>
                <a:lnTo>
                  <a:pt x="195429" y="63500"/>
                </a:lnTo>
                <a:lnTo>
                  <a:pt x="215433" y="76200"/>
                </a:lnTo>
                <a:lnTo>
                  <a:pt x="627591" y="76200"/>
                </a:lnTo>
                <a:lnTo>
                  <a:pt x="661807" y="114300"/>
                </a:lnTo>
                <a:lnTo>
                  <a:pt x="696885" y="152400"/>
                </a:lnTo>
                <a:lnTo>
                  <a:pt x="732679" y="177800"/>
                </a:lnTo>
                <a:lnTo>
                  <a:pt x="769038" y="215900"/>
                </a:lnTo>
                <a:lnTo>
                  <a:pt x="805815" y="241300"/>
                </a:lnTo>
                <a:lnTo>
                  <a:pt x="842862" y="279400"/>
                </a:lnTo>
                <a:lnTo>
                  <a:pt x="862201" y="292100"/>
                </a:lnTo>
                <a:lnTo>
                  <a:pt x="348127" y="292100"/>
                </a:lnTo>
                <a:lnTo>
                  <a:pt x="347308" y="304800"/>
                </a:lnTo>
                <a:lnTo>
                  <a:pt x="351022" y="306328"/>
                </a:lnTo>
                <a:lnTo>
                  <a:pt x="348229" y="317500"/>
                </a:lnTo>
                <a:lnTo>
                  <a:pt x="349970" y="330200"/>
                </a:lnTo>
                <a:lnTo>
                  <a:pt x="355089" y="342900"/>
                </a:lnTo>
                <a:lnTo>
                  <a:pt x="362052" y="355600"/>
                </a:lnTo>
                <a:lnTo>
                  <a:pt x="392738" y="393700"/>
                </a:lnTo>
                <a:lnTo>
                  <a:pt x="424334" y="444500"/>
                </a:lnTo>
                <a:lnTo>
                  <a:pt x="457067" y="482600"/>
                </a:lnTo>
                <a:lnTo>
                  <a:pt x="491166" y="520700"/>
                </a:lnTo>
                <a:lnTo>
                  <a:pt x="526857" y="571500"/>
                </a:lnTo>
                <a:lnTo>
                  <a:pt x="564369" y="609600"/>
                </a:lnTo>
                <a:lnTo>
                  <a:pt x="600481" y="647700"/>
                </a:lnTo>
                <a:lnTo>
                  <a:pt x="671881" y="723900"/>
                </a:lnTo>
                <a:lnTo>
                  <a:pt x="707639" y="749300"/>
                </a:lnTo>
                <a:lnTo>
                  <a:pt x="743752" y="787400"/>
                </a:lnTo>
                <a:lnTo>
                  <a:pt x="762962" y="812800"/>
                </a:lnTo>
                <a:lnTo>
                  <a:pt x="782556" y="825500"/>
                </a:lnTo>
                <a:lnTo>
                  <a:pt x="802611" y="850900"/>
                </a:lnTo>
                <a:lnTo>
                  <a:pt x="823204" y="863600"/>
                </a:lnTo>
                <a:lnTo>
                  <a:pt x="862263" y="901700"/>
                </a:lnTo>
                <a:lnTo>
                  <a:pt x="901479" y="927100"/>
                </a:lnTo>
                <a:lnTo>
                  <a:pt x="940810" y="965200"/>
                </a:lnTo>
                <a:lnTo>
                  <a:pt x="980213" y="990600"/>
                </a:lnTo>
                <a:lnTo>
                  <a:pt x="1019644" y="1028700"/>
                </a:lnTo>
                <a:lnTo>
                  <a:pt x="1098421" y="1092200"/>
                </a:lnTo>
                <a:lnTo>
                  <a:pt x="1111488" y="1092200"/>
                </a:lnTo>
                <a:lnTo>
                  <a:pt x="1124939" y="1104900"/>
                </a:lnTo>
                <a:lnTo>
                  <a:pt x="1138851" y="1117600"/>
                </a:lnTo>
                <a:lnTo>
                  <a:pt x="1153301" y="1130300"/>
                </a:lnTo>
                <a:lnTo>
                  <a:pt x="1201904" y="1143000"/>
                </a:lnTo>
                <a:lnTo>
                  <a:pt x="1347943" y="1219200"/>
                </a:lnTo>
                <a:lnTo>
                  <a:pt x="1395409" y="1244600"/>
                </a:lnTo>
                <a:lnTo>
                  <a:pt x="1441623" y="1282700"/>
                </a:lnTo>
                <a:lnTo>
                  <a:pt x="1459746" y="1282700"/>
                </a:lnTo>
                <a:lnTo>
                  <a:pt x="1469153" y="1295400"/>
                </a:lnTo>
                <a:lnTo>
                  <a:pt x="1478483" y="1295400"/>
                </a:lnTo>
                <a:lnTo>
                  <a:pt x="1529085" y="1308100"/>
                </a:lnTo>
                <a:lnTo>
                  <a:pt x="1630649" y="1358900"/>
                </a:lnTo>
                <a:lnTo>
                  <a:pt x="1732785" y="1384300"/>
                </a:lnTo>
                <a:lnTo>
                  <a:pt x="1784104" y="1409700"/>
                </a:lnTo>
                <a:lnTo>
                  <a:pt x="1835609" y="1422400"/>
                </a:lnTo>
                <a:lnTo>
                  <a:pt x="1907383" y="1447800"/>
                </a:lnTo>
                <a:lnTo>
                  <a:pt x="1943538" y="1447800"/>
                </a:lnTo>
                <a:lnTo>
                  <a:pt x="1979771" y="1460500"/>
                </a:lnTo>
                <a:lnTo>
                  <a:pt x="2077941" y="1485900"/>
                </a:lnTo>
                <a:lnTo>
                  <a:pt x="2562240" y="1485900"/>
                </a:lnTo>
                <a:lnTo>
                  <a:pt x="2540059" y="1498600"/>
                </a:lnTo>
                <a:lnTo>
                  <a:pt x="2494832" y="1524000"/>
                </a:lnTo>
                <a:lnTo>
                  <a:pt x="2402167" y="1549400"/>
                </a:lnTo>
                <a:lnTo>
                  <a:pt x="2354918" y="1574800"/>
                </a:lnTo>
                <a:lnTo>
                  <a:pt x="2328604" y="1574800"/>
                </a:lnTo>
                <a:lnTo>
                  <a:pt x="2315179" y="1587500"/>
                </a:lnTo>
                <a:close/>
              </a:path>
              <a:path extrusionOk="0" h="1587500" w="3780155">
                <a:moveTo>
                  <a:pt x="627591" y="76200"/>
                </a:moveTo>
                <a:lnTo>
                  <a:pt x="224443" y="76200"/>
                </a:lnTo>
                <a:lnTo>
                  <a:pt x="220225" y="66857"/>
                </a:lnTo>
                <a:lnTo>
                  <a:pt x="220770" y="63500"/>
                </a:lnTo>
                <a:lnTo>
                  <a:pt x="216764" y="50800"/>
                </a:lnTo>
                <a:lnTo>
                  <a:pt x="209840" y="38100"/>
                </a:lnTo>
                <a:lnTo>
                  <a:pt x="203147" y="25400"/>
                </a:lnTo>
                <a:lnTo>
                  <a:pt x="204785" y="25400"/>
                </a:lnTo>
                <a:lnTo>
                  <a:pt x="201855" y="0"/>
                </a:lnTo>
                <a:lnTo>
                  <a:pt x="548313" y="0"/>
                </a:lnTo>
                <a:lnTo>
                  <a:pt x="562342" y="12700"/>
                </a:lnTo>
                <a:lnTo>
                  <a:pt x="594387" y="50800"/>
                </a:lnTo>
                <a:lnTo>
                  <a:pt x="627591" y="76200"/>
                </a:lnTo>
                <a:close/>
              </a:path>
              <a:path extrusionOk="0" h="1587500" w="3780155">
                <a:moveTo>
                  <a:pt x="2588993" y="800100"/>
                </a:moveTo>
                <a:lnTo>
                  <a:pt x="2260963" y="800100"/>
                </a:lnTo>
                <a:lnTo>
                  <a:pt x="2406129" y="762000"/>
                </a:lnTo>
                <a:lnTo>
                  <a:pt x="2543021" y="723900"/>
                </a:lnTo>
                <a:lnTo>
                  <a:pt x="2586791" y="698500"/>
                </a:lnTo>
                <a:lnTo>
                  <a:pt x="2629625" y="673100"/>
                </a:lnTo>
                <a:lnTo>
                  <a:pt x="2671517" y="647700"/>
                </a:lnTo>
                <a:lnTo>
                  <a:pt x="2712462" y="622300"/>
                </a:lnTo>
                <a:lnTo>
                  <a:pt x="2752457" y="596900"/>
                </a:lnTo>
                <a:lnTo>
                  <a:pt x="2791497" y="558800"/>
                </a:lnTo>
                <a:lnTo>
                  <a:pt x="2829266" y="533400"/>
                </a:lnTo>
                <a:lnTo>
                  <a:pt x="2866244" y="495300"/>
                </a:lnTo>
                <a:lnTo>
                  <a:pt x="2902481" y="457200"/>
                </a:lnTo>
                <a:lnTo>
                  <a:pt x="2938029" y="419100"/>
                </a:lnTo>
                <a:lnTo>
                  <a:pt x="2972940" y="381000"/>
                </a:lnTo>
                <a:lnTo>
                  <a:pt x="3007265" y="355600"/>
                </a:lnTo>
                <a:lnTo>
                  <a:pt x="3041055" y="317500"/>
                </a:lnTo>
                <a:lnTo>
                  <a:pt x="3074361" y="279400"/>
                </a:lnTo>
                <a:lnTo>
                  <a:pt x="3107236" y="241300"/>
                </a:lnTo>
                <a:lnTo>
                  <a:pt x="3139731" y="203200"/>
                </a:lnTo>
                <a:lnTo>
                  <a:pt x="3171897" y="165100"/>
                </a:lnTo>
                <a:lnTo>
                  <a:pt x="3203786" y="127000"/>
                </a:lnTo>
                <a:lnTo>
                  <a:pt x="3235448" y="76200"/>
                </a:lnTo>
                <a:lnTo>
                  <a:pt x="3260699" y="50800"/>
                </a:lnTo>
                <a:lnTo>
                  <a:pt x="3284492" y="12700"/>
                </a:lnTo>
                <a:lnTo>
                  <a:pt x="3297554" y="0"/>
                </a:lnTo>
                <a:lnTo>
                  <a:pt x="3390076" y="0"/>
                </a:lnTo>
                <a:lnTo>
                  <a:pt x="3358222" y="50800"/>
                </a:lnTo>
                <a:lnTo>
                  <a:pt x="3326368" y="88900"/>
                </a:lnTo>
                <a:lnTo>
                  <a:pt x="3294241" y="127000"/>
                </a:lnTo>
                <a:lnTo>
                  <a:pt x="3261568" y="177800"/>
                </a:lnTo>
                <a:lnTo>
                  <a:pt x="3228076" y="215900"/>
                </a:lnTo>
                <a:lnTo>
                  <a:pt x="3194942" y="254000"/>
                </a:lnTo>
                <a:lnTo>
                  <a:pt x="3161085" y="304800"/>
                </a:lnTo>
                <a:lnTo>
                  <a:pt x="3126534" y="342900"/>
                </a:lnTo>
                <a:lnTo>
                  <a:pt x="3091317" y="381000"/>
                </a:lnTo>
                <a:lnTo>
                  <a:pt x="3055464" y="419100"/>
                </a:lnTo>
                <a:lnTo>
                  <a:pt x="3019001" y="457200"/>
                </a:lnTo>
                <a:lnTo>
                  <a:pt x="2981959" y="482600"/>
                </a:lnTo>
                <a:lnTo>
                  <a:pt x="2944365" y="520700"/>
                </a:lnTo>
                <a:lnTo>
                  <a:pt x="2906247" y="558800"/>
                </a:lnTo>
                <a:lnTo>
                  <a:pt x="2867635" y="596900"/>
                </a:lnTo>
                <a:lnTo>
                  <a:pt x="2828556" y="635000"/>
                </a:lnTo>
                <a:lnTo>
                  <a:pt x="2789040" y="660400"/>
                </a:lnTo>
                <a:lnTo>
                  <a:pt x="2750979" y="698500"/>
                </a:lnTo>
                <a:lnTo>
                  <a:pt x="2711930" y="723900"/>
                </a:lnTo>
                <a:lnTo>
                  <a:pt x="2671906" y="749300"/>
                </a:lnTo>
                <a:lnTo>
                  <a:pt x="2630923" y="774700"/>
                </a:lnTo>
                <a:lnTo>
                  <a:pt x="2588993" y="800100"/>
                </a:lnTo>
                <a:close/>
              </a:path>
              <a:path extrusionOk="0" h="1587500" w="3780155">
                <a:moveTo>
                  <a:pt x="3246557" y="406400"/>
                </a:moveTo>
                <a:lnTo>
                  <a:pt x="3216609" y="406400"/>
                </a:lnTo>
                <a:lnTo>
                  <a:pt x="3214100" y="381000"/>
                </a:lnTo>
                <a:lnTo>
                  <a:pt x="3217428" y="368300"/>
                </a:lnTo>
                <a:lnTo>
                  <a:pt x="3224442" y="368300"/>
                </a:lnTo>
                <a:lnTo>
                  <a:pt x="3232991" y="355600"/>
                </a:lnTo>
                <a:lnTo>
                  <a:pt x="3258677" y="330200"/>
                </a:lnTo>
                <a:lnTo>
                  <a:pt x="3284901" y="304800"/>
                </a:lnTo>
                <a:lnTo>
                  <a:pt x="3310972" y="266700"/>
                </a:lnTo>
                <a:lnTo>
                  <a:pt x="3336197" y="241300"/>
                </a:lnTo>
                <a:lnTo>
                  <a:pt x="3351568" y="228600"/>
                </a:lnTo>
                <a:lnTo>
                  <a:pt x="3366401" y="203200"/>
                </a:lnTo>
                <a:lnTo>
                  <a:pt x="3379853" y="190500"/>
                </a:lnTo>
                <a:lnTo>
                  <a:pt x="3391077" y="165100"/>
                </a:lnTo>
                <a:lnTo>
                  <a:pt x="3410174" y="127000"/>
                </a:lnTo>
                <a:lnTo>
                  <a:pt x="3426177" y="76200"/>
                </a:lnTo>
                <a:lnTo>
                  <a:pt x="3439813" y="25400"/>
                </a:lnTo>
                <a:lnTo>
                  <a:pt x="3448166" y="0"/>
                </a:lnTo>
                <a:lnTo>
                  <a:pt x="3620116" y="0"/>
                </a:lnTo>
                <a:lnTo>
                  <a:pt x="3614691" y="12700"/>
                </a:lnTo>
                <a:lnTo>
                  <a:pt x="3606551" y="50800"/>
                </a:lnTo>
                <a:lnTo>
                  <a:pt x="3598104" y="76200"/>
                </a:lnTo>
                <a:lnTo>
                  <a:pt x="3589350" y="114300"/>
                </a:lnTo>
                <a:lnTo>
                  <a:pt x="3580289" y="152400"/>
                </a:lnTo>
                <a:lnTo>
                  <a:pt x="3563190" y="215900"/>
                </a:lnTo>
                <a:lnTo>
                  <a:pt x="3553911" y="241300"/>
                </a:lnTo>
                <a:lnTo>
                  <a:pt x="3551495" y="254000"/>
                </a:lnTo>
                <a:lnTo>
                  <a:pt x="3412373" y="254000"/>
                </a:lnTo>
                <a:lnTo>
                  <a:pt x="3388696" y="279400"/>
                </a:lnTo>
                <a:lnTo>
                  <a:pt x="3365480" y="292100"/>
                </a:lnTo>
                <a:lnTo>
                  <a:pt x="3342571" y="317500"/>
                </a:lnTo>
                <a:lnTo>
                  <a:pt x="3319815" y="330200"/>
                </a:lnTo>
                <a:lnTo>
                  <a:pt x="3304726" y="342900"/>
                </a:lnTo>
                <a:lnTo>
                  <a:pt x="3290021" y="368300"/>
                </a:lnTo>
                <a:lnTo>
                  <a:pt x="3260840" y="393700"/>
                </a:lnTo>
                <a:lnTo>
                  <a:pt x="3246557" y="406400"/>
                </a:lnTo>
                <a:close/>
              </a:path>
              <a:path extrusionOk="0" h="1587500" w="3780155">
                <a:moveTo>
                  <a:pt x="3658547" y="292100"/>
                </a:moveTo>
                <a:lnTo>
                  <a:pt x="3544248" y="292100"/>
                </a:lnTo>
                <a:lnTo>
                  <a:pt x="3566543" y="241300"/>
                </a:lnTo>
                <a:lnTo>
                  <a:pt x="3586227" y="203200"/>
                </a:lnTo>
                <a:lnTo>
                  <a:pt x="3604375" y="165100"/>
                </a:lnTo>
                <a:lnTo>
                  <a:pt x="3622063" y="127000"/>
                </a:lnTo>
                <a:lnTo>
                  <a:pt x="3641203" y="76200"/>
                </a:lnTo>
                <a:lnTo>
                  <a:pt x="3657238" y="38100"/>
                </a:lnTo>
                <a:lnTo>
                  <a:pt x="3670009" y="0"/>
                </a:lnTo>
                <a:lnTo>
                  <a:pt x="3779637" y="0"/>
                </a:lnTo>
                <a:lnTo>
                  <a:pt x="3774415" y="12700"/>
                </a:lnTo>
                <a:lnTo>
                  <a:pt x="3755285" y="63500"/>
                </a:lnTo>
                <a:lnTo>
                  <a:pt x="3736240" y="114300"/>
                </a:lnTo>
                <a:lnTo>
                  <a:pt x="3717162" y="152400"/>
                </a:lnTo>
                <a:lnTo>
                  <a:pt x="3697933" y="203200"/>
                </a:lnTo>
                <a:lnTo>
                  <a:pt x="3678434" y="254000"/>
                </a:lnTo>
                <a:lnTo>
                  <a:pt x="3658547" y="292100"/>
                </a:lnTo>
                <a:close/>
              </a:path>
              <a:path extrusionOk="0" h="1587500" w="3780155">
                <a:moveTo>
                  <a:pt x="220225" y="66857"/>
                </a:moveTo>
                <a:lnTo>
                  <a:pt x="218710" y="63500"/>
                </a:lnTo>
                <a:lnTo>
                  <a:pt x="185638" y="63500"/>
                </a:lnTo>
                <a:lnTo>
                  <a:pt x="185830" y="50800"/>
                </a:lnTo>
                <a:lnTo>
                  <a:pt x="195775" y="38100"/>
                </a:lnTo>
                <a:lnTo>
                  <a:pt x="198232" y="25400"/>
                </a:lnTo>
                <a:lnTo>
                  <a:pt x="203147" y="25400"/>
                </a:lnTo>
                <a:lnTo>
                  <a:pt x="209840" y="38100"/>
                </a:lnTo>
                <a:lnTo>
                  <a:pt x="216764" y="50800"/>
                </a:lnTo>
                <a:lnTo>
                  <a:pt x="220770" y="63500"/>
                </a:lnTo>
                <a:lnTo>
                  <a:pt x="220225" y="66857"/>
                </a:lnTo>
                <a:close/>
              </a:path>
              <a:path extrusionOk="0" h="1587500" w="3780155">
                <a:moveTo>
                  <a:pt x="218710" y="76200"/>
                </a:moveTo>
                <a:lnTo>
                  <a:pt x="215433" y="76200"/>
                </a:lnTo>
                <a:lnTo>
                  <a:pt x="195429" y="63500"/>
                </a:lnTo>
                <a:lnTo>
                  <a:pt x="217071" y="63500"/>
                </a:lnTo>
                <a:lnTo>
                  <a:pt x="218710" y="76200"/>
                </a:lnTo>
                <a:close/>
              </a:path>
              <a:path extrusionOk="0" h="1587500" w="3780155">
                <a:moveTo>
                  <a:pt x="218710" y="76200"/>
                </a:moveTo>
                <a:lnTo>
                  <a:pt x="217071" y="63500"/>
                </a:lnTo>
                <a:lnTo>
                  <a:pt x="218710" y="63500"/>
                </a:lnTo>
                <a:lnTo>
                  <a:pt x="220225" y="66857"/>
                </a:lnTo>
                <a:lnTo>
                  <a:pt x="218710" y="76200"/>
                </a:lnTo>
                <a:close/>
              </a:path>
              <a:path extrusionOk="0" h="1587500" w="3780155">
                <a:moveTo>
                  <a:pt x="224443" y="76200"/>
                </a:moveTo>
                <a:lnTo>
                  <a:pt x="218710" y="76200"/>
                </a:lnTo>
                <a:lnTo>
                  <a:pt x="220225" y="66857"/>
                </a:lnTo>
                <a:lnTo>
                  <a:pt x="224443" y="76200"/>
                </a:lnTo>
                <a:close/>
              </a:path>
              <a:path extrusionOk="0" h="1587500" w="3780155">
                <a:moveTo>
                  <a:pt x="3434619" y="263794"/>
                </a:moveTo>
                <a:lnTo>
                  <a:pt x="3429536" y="254000"/>
                </a:lnTo>
                <a:lnTo>
                  <a:pt x="3436127" y="254000"/>
                </a:lnTo>
                <a:lnTo>
                  <a:pt x="3436127" y="259099"/>
                </a:lnTo>
                <a:lnTo>
                  <a:pt x="3434619" y="263794"/>
                </a:lnTo>
                <a:close/>
              </a:path>
              <a:path extrusionOk="0" h="1587500" w="3780155">
                <a:moveTo>
                  <a:pt x="3549080" y="266700"/>
                </a:moveTo>
                <a:lnTo>
                  <a:pt x="3436127" y="266700"/>
                </a:lnTo>
                <a:lnTo>
                  <a:pt x="3436127" y="259099"/>
                </a:lnTo>
                <a:lnTo>
                  <a:pt x="3437765" y="254000"/>
                </a:lnTo>
                <a:lnTo>
                  <a:pt x="3551495" y="254000"/>
                </a:lnTo>
                <a:lnTo>
                  <a:pt x="3549080" y="266700"/>
                </a:lnTo>
                <a:close/>
              </a:path>
              <a:path extrusionOk="0" h="1587500" w="3780155">
                <a:moveTo>
                  <a:pt x="3436127" y="266700"/>
                </a:moveTo>
                <a:lnTo>
                  <a:pt x="3434619" y="263794"/>
                </a:lnTo>
                <a:lnTo>
                  <a:pt x="3436127" y="259099"/>
                </a:lnTo>
                <a:lnTo>
                  <a:pt x="3436127" y="266700"/>
                </a:lnTo>
                <a:close/>
              </a:path>
              <a:path extrusionOk="0" h="1587500" w="3780155">
                <a:moveTo>
                  <a:pt x="2854879" y="1104900"/>
                </a:moveTo>
                <a:lnTo>
                  <a:pt x="2580118" y="1104900"/>
                </a:lnTo>
                <a:lnTo>
                  <a:pt x="2610476" y="1092200"/>
                </a:lnTo>
                <a:lnTo>
                  <a:pt x="2661287" y="1092200"/>
                </a:lnTo>
                <a:lnTo>
                  <a:pt x="2760981" y="1066800"/>
                </a:lnTo>
                <a:lnTo>
                  <a:pt x="2809786" y="1041400"/>
                </a:lnTo>
                <a:lnTo>
                  <a:pt x="2857844" y="1028700"/>
                </a:lnTo>
                <a:lnTo>
                  <a:pt x="2894537" y="1003300"/>
                </a:lnTo>
                <a:lnTo>
                  <a:pt x="2963008" y="965200"/>
                </a:lnTo>
                <a:lnTo>
                  <a:pt x="2994633" y="939800"/>
                </a:lnTo>
                <a:lnTo>
                  <a:pt x="3030834" y="901700"/>
                </a:lnTo>
                <a:lnTo>
                  <a:pt x="3065687" y="863600"/>
                </a:lnTo>
                <a:lnTo>
                  <a:pt x="3099151" y="838200"/>
                </a:lnTo>
                <a:lnTo>
                  <a:pt x="3131182" y="800100"/>
                </a:lnTo>
                <a:lnTo>
                  <a:pt x="3161736" y="762000"/>
                </a:lnTo>
                <a:lnTo>
                  <a:pt x="3190773" y="723900"/>
                </a:lnTo>
                <a:lnTo>
                  <a:pt x="3218247" y="685800"/>
                </a:lnTo>
                <a:lnTo>
                  <a:pt x="3247186" y="635000"/>
                </a:lnTo>
                <a:lnTo>
                  <a:pt x="3275869" y="596900"/>
                </a:lnTo>
                <a:lnTo>
                  <a:pt x="3303919" y="546100"/>
                </a:lnTo>
                <a:lnTo>
                  <a:pt x="3330957" y="508000"/>
                </a:lnTo>
                <a:lnTo>
                  <a:pt x="3356606" y="457200"/>
                </a:lnTo>
                <a:lnTo>
                  <a:pt x="3380489" y="406400"/>
                </a:lnTo>
                <a:lnTo>
                  <a:pt x="3402228" y="355600"/>
                </a:lnTo>
                <a:lnTo>
                  <a:pt x="3421446" y="304800"/>
                </a:lnTo>
                <a:lnTo>
                  <a:pt x="3434619" y="263794"/>
                </a:lnTo>
                <a:lnTo>
                  <a:pt x="3436127" y="266700"/>
                </a:lnTo>
                <a:lnTo>
                  <a:pt x="3549080" y="266700"/>
                </a:lnTo>
                <a:lnTo>
                  <a:pt x="3544248" y="292100"/>
                </a:lnTo>
                <a:lnTo>
                  <a:pt x="3658547" y="292100"/>
                </a:lnTo>
                <a:lnTo>
                  <a:pt x="3638155" y="342900"/>
                </a:lnTo>
                <a:lnTo>
                  <a:pt x="3617138" y="393700"/>
                </a:lnTo>
                <a:lnTo>
                  <a:pt x="3595379" y="431800"/>
                </a:lnTo>
                <a:lnTo>
                  <a:pt x="3476263" y="431800"/>
                </a:lnTo>
                <a:lnTo>
                  <a:pt x="3446317" y="469900"/>
                </a:lnTo>
                <a:lnTo>
                  <a:pt x="3388927" y="546100"/>
                </a:lnTo>
                <a:lnTo>
                  <a:pt x="3361711" y="584200"/>
                </a:lnTo>
                <a:lnTo>
                  <a:pt x="3335632" y="622300"/>
                </a:lnTo>
                <a:lnTo>
                  <a:pt x="3310805" y="660400"/>
                </a:lnTo>
                <a:lnTo>
                  <a:pt x="3283584" y="698500"/>
                </a:lnTo>
                <a:lnTo>
                  <a:pt x="3255021" y="736600"/>
                </a:lnTo>
                <a:lnTo>
                  <a:pt x="3225151" y="774700"/>
                </a:lnTo>
                <a:lnTo>
                  <a:pt x="3194008" y="812800"/>
                </a:lnTo>
                <a:lnTo>
                  <a:pt x="3161627" y="850900"/>
                </a:lnTo>
                <a:lnTo>
                  <a:pt x="3128041" y="889000"/>
                </a:lnTo>
                <a:lnTo>
                  <a:pt x="3093286" y="914400"/>
                </a:lnTo>
                <a:lnTo>
                  <a:pt x="3057396" y="952500"/>
                </a:lnTo>
                <a:lnTo>
                  <a:pt x="3020405" y="990600"/>
                </a:lnTo>
                <a:lnTo>
                  <a:pt x="2982347" y="1016000"/>
                </a:lnTo>
                <a:lnTo>
                  <a:pt x="2941150" y="1041400"/>
                </a:lnTo>
                <a:lnTo>
                  <a:pt x="2898658" y="1079500"/>
                </a:lnTo>
                <a:lnTo>
                  <a:pt x="2854879" y="1104900"/>
                </a:lnTo>
                <a:close/>
              </a:path>
              <a:path extrusionOk="0" h="1587500" w="3780155">
                <a:moveTo>
                  <a:pt x="351022" y="306328"/>
                </a:moveTo>
                <a:lnTo>
                  <a:pt x="347308" y="304800"/>
                </a:lnTo>
                <a:lnTo>
                  <a:pt x="348127" y="292100"/>
                </a:lnTo>
                <a:lnTo>
                  <a:pt x="351403" y="304800"/>
                </a:lnTo>
                <a:lnTo>
                  <a:pt x="351022" y="306328"/>
                </a:lnTo>
                <a:close/>
              </a:path>
              <a:path extrusionOk="0" h="1587500" w="3780155">
                <a:moveTo>
                  <a:pt x="2617029" y="1193800"/>
                </a:moveTo>
                <a:lnTo>
                  <a:pt x="2316228" y="1193800"/>
                </a:lnTo>
                <a:lnTo>
                  <a:pt x="2265636" y="1181100"/>
                </a:lnTo>
                <a:lnTo>
                  <a:pt x="2215214" y="1181100"/>
                </a:lnTo>
                <a:lnTo>
                  <a:pt x="2164989" y="1168400"/>
                </a:lnTo>
                <a:lnTo>
                  <a:pt x="2114986" y="1168400"/>
                </a:lnTo>
                <a:lnTo>
                  <a:pt x="1917703" y="1117600"/>
                </a:lnTo>
                <a:lnTo>
                  <a:pt x="1869192" y="1092200"/>
                </a:lnTo>
                <a:lnTo>
                  <a:pt x="1822105" y="1079500"/>
                </a:lnTo>
                <a:lnTo>
                  <a:pt x="1774932" y="1054100"/>
                </a:lnTo>
                <a:lnTo>
                  <a:pt x="1680384" y="1028700"/>
                </a:lnTo>
                <a:lnTo>
                  <a:pt x="1633039" y="1003300"/>
                </a:lnTo>
                <a:lnTo>
                  <a:pt x="1538277" y="977900"/>
                </a:lnTo>
                <a:lnTo>
                  <a:pt x="1491831" y="952500"/>
                </a:lnTo>
                <a:lnTo>
                  <a:pt x="1445838" y="939800"/>
                </a:lnTo>
                <a:lnTo>
                  <a:pt x="1400250" y="914400"/>
                </a:lnTo>
                <a:lnTo>
                  <a:pt x="1355018" y="901700"/>
                </a:lnTo>
                <a:lnTo>
                  <a:pt x="1265431" y="850900"/>
                </a:lnTo>
                <a:lnTo>
                  <a:pt x="1220979" y="838200"/>
                </a:lnTo>
                <a:lnTo>
                  <a:pt x="1132514" y="787400"/>
                </a:lnTo>
                <a:lnTo>
                  <a:pt x="1044315" y="749300"/>
                </a:lnTo>
                <a:lnTo>
                  <a:pt x="911667" y="673100"/>
                </a:lnTo>
                <a:lnTo>
                  <a:pt x="866216" y="660400"/>
                </a:lnTo>
                <a:lnTo>
                  <a:pt x="821899" y="635000"/>
                </a:lnTo>
                <a:lnTo>
                  <a:pt x="778541" y="609600"/>
                </a:lnTo>
                <a:lnTo>
                  <a:pt x="735970" y="571500"/>
                </a:lnTo>
                <a:lnTo>
                  <a:pt x="652499" y="520700"/>
                </a:lnTo>
                <a:lnTo>
                  <a:pt x="611253" y="482600"/>
                </a:lnTo>
                <a:lnTo>
                  <a:pt x="570103" y="457200"/>
                </a:lnTo>
                <a:lnTo>
                  <a:pt x="542650" y="431800"/>
                </a:lnTo>
                <a:lnTo>
                  <a:pt x="514506" y="419100"/>
                </a:lnTo>
                <a:lnTo>
                  <a:pt x="485902" y="393700"/>
                </a:lnTo>
                <a:lnTo>
                  <a:pt x="457067" y="381000"/>
                </a:lnTo>
                <a:lnTo>
                  <a:pt x="430357" y="355600"/>
                </a:lnTo>
                <a:lnTo>
                  <a:pt x="404952" y="342900"/>
                </a:lnTo>
                <a:lnTo>
                  <a:pt x="378165" y="317500"/>
                </a:lnTo>
                <a:lnTo>
                  <a:pt x="351022" y="306328"/>
                </a:lnTo>
                <a:lnTo>
                  <a:pt x="351403" y="304800"/>
                </a:lnTo>
                <a:lnTo>
                  <a:pt x="348127" y="292100"/>
                </a:lnTo>
                <a:lnTo>
                  <a:pt x="862201" y="292100"/>
                </a:lnTo>
                <a:lnTo>
                  <a:pt x="881539" y="304800"/>
                </a:lnTo>
                <a:lnTo>
                  <a:pt x="920946" y="342900"/>
                </a:lnTo>
                <a:lnTo>
                  <a:pt x="1001737" y="393700"/>
                </a:lnTo>
                <a:lnTo>
                  <a:pt x="1043013" y="419100"/>
                </a:lnTo>
                <a:lnTo>
                  <a:pt x="1084804" y="457200"/>
                </a:lnTo>
                <a:lnTo>
                  <a:pt x="1256033" y="558800"/>
                </a:lnTo>
                <a:lnTo>
                  <a:pt x="1299587" y="584200"/>
                </a:lnTo>
                <a:lnTo>
                  <a:pt x="1343331" y="596900"/>
                </a:lnTo>
                <a:lnTo>
                  <a:pt x="1376454" y="622300"/>
                </a:lnTo>
                <a:lnTo>
                  <a:pt x="1480121" y="660400"/>
                </a:lnTo>
                <a:lnTo>
                  <a:pt x="1529369" y="673100"/>
                </a:lnTo>
                <a:lnTo>
                  <a:pt x="1578829" y="698500"/>
                </a:lnTo>
                <a:lnTo>
                  <a:pt x="1880417" y="774700"/>
                </a:lnTo>
                <a:lnTo>
                  <a:pt x="1931556" y="774700"/>
                </a:lnTo>
                <a:lnTo>
                  <a:pt x="2034650" y="800100"/>
                </a:lnTo>
                <a:lnTo>
                  <a:pt x="2588993" y="800100"/>
                </a:lnTo>
                <a:lnTo>
                  <a:pt x="2546133" y="825500"/>
                </a:lnTo>
                <a:lnTo>
                  <a:pt x="2502355" y="850900"/>
                </a:lnTo>
                <a:lnTo>
                  <a:pt x="2412253" y="876300"/>
                </a:lnTo>
                <a:lnTo>
                  <a:pt x="2366626" y="901700"/>
                </a:lnTo>
                <a:lnTo>
                  <a:pt x="2274165" y="927100"/>
                </a:lnTo>
                <a:lnTo>
                  <a:pt x="1835609" y="927100"/>
                </a:lnTo>
                <a:lnTo>
                  <a:pt x="1862435" y="939800"/>
                </a:lnTo>
                <a:lnTo>
                  <a:pt x="1945369" y="977900"/>
                </a:lnTo>
                <a:lnTo>
                  <a:pt x="2337044" y="1079500"/>
                </a:lnTo>
                <a:lnTo>
                  <a:pt x="2387200" y="1079500"/>
                </a:lnTo>
                <a:lnTo>
                  <a:pt x="2437658" y="1092200"/>
                </a:lnTo>
                <a:lnTo>
                  <a:pt x="2488431" y="1092200"/>
                </a:lnTo>
                <a:lnTo>
                  <a:pt x="2518788" y="1104900"/>
                </a:lnTo>
                <a:lnTo>
                  <a:pt x="2854879" y="1104900"/>
                </a:lnTo>
                <a:lnTo>
                  <a:pt x="2809824" y="1117600"/>
                </a:lnTo>
                <a:lnTo>
                  <a:pt x="2763502" y="1143000"/>
                </a:lnTo>
                <a:lnTo>
                  <a:pt x="2715922" y="1155700"/>
                </a:lnTo>
                <a:lnTo>
                  <a:pt x="2667095" y="1181100"/>
                </a:lnTo>
                <a:lnTo>
                  <a:pt x="2617029" y="1193800"/>
                </a:lnTo>
                <a:close/>
              </a:path>
              <a:path extrusionOk="0" h="1587500" w="3780155">
                <a:moveTo>
                  <a:pt x="2562240" y="1485900"/>
                </a:moveTo>
                <a:lnTo>
                  <a:pt x="2323856" y="1485900"/>
                </a:lnTo>
                <a:lnTo>
                  <a:pt x="2370723" y="1473200"/>
                </a:lnTo>
                <a:lnTo>
                  <a:pt x="2416862" y="1473200"/>
                </a:lnTo>
                <a:lnTo>
                  <a:pt x="2462250" y="1460500"/>
                </a:lnTo>
                <a:lnTo>
                  <a:pt x="2506864" y="1435100"/>
                </a:lnTo>
                <a:lnTo>
                  <a:pt x="2550682" y="1422400"/>
                </a:lnTo>
                <a:lnTo>
                  <a:pt x="2593917" y="1397000"/>
                </a:lnTo>
                <a:lnTo>
                  <a:pt x="2636091" y="1371600"/>
                </a:lnTo>
                <a:lnTo>
                  <a:pt x="2677125" y="1346200"/>
                </a:lnTo>
                <a:lnTo>
                  <a:pt x="2716939" y="1320800"/>
                </a:lnTo>
                <a:lnTo>
                  <a:pt x="2755457" y="1282700"/>
                </a:lnTo>
                <a:lnTo>
                  <a:pt x="2797750" y="1257300"/>
                </a:lnTo>
                <a:lnTo>
                  <a:pt x="2882519" y="1181100"/>
                </a:lnTo>
                <a:lnTo>
                  <a:pt x="2924676" y="1155700"/>
                </a:lnTo>
                <a:lnTo>
                  <a:pt x="2966469" y="1117600"/>
                </a:lnTo>
                <a:lnTo>
                  <a:pt x="3007739" y="1079500"/>
                </a:lnTo>
                <a:lnTo>
                  <a:pt x="3045939" y="1041400"/>
                </a:lnTo>
                <a:lnTo>
                  <a:pt x="3084043" y="1016000"/>
                </a:lnTo>
                <a:lnTo>
                  <a:pt x="3121571" y="977900"/>
                </a:lnTo>
                <a:lnTo>
                  <a:pt x="3158043" y="939800"/>
                </a:lnTo>
                <a:lnTo>
                  <a:pt x="3192980" y="901700"/>
                </a:lnTo>
                <a:lnTo>
                  <a:pt x="3225901" y="863600"/>
                </a:lnTo>
                <a:lnTo>
                  <a:pt x="3256326" y="825500"/>
                </a:lnTo>
                <a:lnTo>
                  <a:pt x="3283775" y="787400"/>
                </a:lnTo>
                <a:lnTo>
                  <a:pt x="3287384" y="774700"/>
                </a:lnTo>
                <a:lnTo>
                  <a:pt x="3291761" y="774700"/>
                </a:lnTo>
                <a:lnTo>
                  <a:pt x="3296445" y="762000"/>
                </a:lnTo>
                <a:lnTo>
                  <a:pt x="3300976" y="762000"/>
                </a:lnTo>
                <a:lnTo>
                  <a:pt x="3330750" y="723900"/>
                </a:lnTo>
                <a:lnTo>
                  <a:pt x="3358432" y="685800"/>
                </a:lnTo>
                <a:lnTo>
                  <a:pt x="3384237" y="647700"/>
                </a:lnTo>
                <a:lnTo>
                  <a:pt x="3408381" y="596900"/>
                </a:lnTo>
                <a:lnTo>
                  <a:pt x="3431077" y="558800"/>
                </a:lnTo>
                <a:lnTo>
                  <a:pt x="3452540" y="520700"/>
                </a:lnTo>
                <a:lnTo>
                  <a:pt x="3472987" y="469900"/>
                </a:lnTo>
                <a:lnTo>
                  <a:pt x="3474996" y="457200"/>
                </a:lnTo>
                <a:lnTo>
                  <a:pt x="3475546" y="457200"/>
                </a:lnTo>
                <a:lnTo>
                  <a:pt x="3475636" y="444500"/>
                </a:lnTo>
                <a:lnTo>
                  <a:pt x="3476263" y="431800"/>
                </a:lnTo>
                <a:lnTo>
                  <a:pt x="3595379" y="431800"/>
                </a:lnTo>
                <a:lnTo>
                  <a:pt x="3572760" y="482600"/>
                </a:lnTo>
                <a:lnTo>
                  <a:pt x="3549163" y="520700"/>
                </a:lnTo>
                <a:lnTo>
                  <a:pt x="3522735" y="571500"/>
                </a:lnTo>
                <a:lnTo>
                  <a:pt x="3495207" y="622300"/>
                </a:lnTo>
                <a:lnTo>
                  <a:pt x="3466067" y="673100"/>
                </a:lnTo>
                <a:lnTo>
                  <a:pt x="3434804" y="711200"/>
                </a:lnTo>
                <a:lnTo>
                  <a:pt x="3389656" y="762000"/>
                </a:lnTo>
                <a:lnTo>
                  <a:pt x="3378483" y="774700"/>
                </a:lnTo>
                <a:lnTo>
                  <a:pt x="3368078" y="787400"/>
                </a:lnTo>
                <a:lnTo>
                  <a:pt x="3359132" y="812800"/>
                </a:lnTo>
                <a:lnTo>
                  <a:pt x="3332251" y="850900"/>
                </a:lnTo>
                <a:lnTo>
                  <a:pt x="3302269" y="889000"/>
                </a:lnTo>
                <a:lnTo>
                  <a:pt x="3269618" y="927100"/>
                </a:lnTo>
                <a:lnTo>
                  <a:pt x="3234731" y="965200"/>
                </a:lnTo>
                <a:lnTo>
                  <a:pt x="3198040" y="1003300"/>
                </a:lnTo>
                <a:lnTo>
                  <a:pt x="3159976" y="1041400"/>
                </a:lnTo>
                <a:lnTo>
                  <a:pt x="3120971" y="1066800"/>
                </a:lnTo>
                <a:lnTo>
                  <a:pt x="3081458" y="1104900"/>
                </a:lnTo>
                <a:lnTo>
                  <a:pt x="3040464" y="1130300"/>
                </a:lnTo>
                <a:lnTo>
                  <a:pt x="2957863" y="1206500"/>
                </a:lnTo>
                <a:lnTo>
                  <a:pt x="2916409" y="1231900"/>
                </a:lnTo>
                <a:lnTo>
                  <a:pt x="2874955" y="1270000"/>
                </a:lnTo>
                <a:lnTo>
                  <a:pt x="2833578" y="1295400"/>
                </a:lnTo>
                <a:lnTo>
                  <a:pt x="2751361" y="1371600"/>
                </a:lnTo>
                <a:lnTo>
                  <a:pt x="2711393" y="1397000"/>
                </a:lnTo>
                <a:lnTo>
                  <a:pt x="2670184" y="1422400"/>
                </a:lnTo>
                <a:lnTo>
                  <a:pt x="2627829" y="1447800"/>
                </a:lnTo>
                <a:lnTo>
                  <a:pt x="2584422" y="1473200"/>
                </a:lnTo>
                <a:lnTo>
                  <a:pt x="2562240" y="1485900"/>
                </a:lnTo>
                <a:close/>
              </a:path>
              <a:path extrusionOk="0" h="1587500" w="3780155">
                <a:moveTo>
                  <a:pt x="2180020" y="939800"/>
                </a:moveTo>
                <a:lnTo>
                  <a:pt x="1986323" y="939800"/>
                </a:lnTo>
                <a:lnTo>
                  <a:pt x="1969596" y="927100"/>
                </a:lnTo>
                <a:lnTo>
                  <a:pt x="2227308" y="927100"/>
                </a:lnTo>
                <a:lnTo>
                  <a:pt x="2180020" y="939800"/>
                </a:lnTo>
                <a:close/>
              </a:path>
              <a:path extrusionOk="0" h="1587500" w="3780155">
                <a:moveTo>
                  <a:pt x="2505875" y="1206500"/>
                </a:moveTo>
                <a:lnTo>
                  <a:pt x="2468772" y="1206500"/>
                </a:lnTo>
                <a:lnTo>
                  <a:pt x="2417822" y="1193800"/>
                </a:lnTo>
                <a:lnTo>
                  <a:pt x="2543208" y="1193800"/>
                </a:lnTo>
                <a:lnTo>
                  <a:pt x="2505875" y="1206500"/>
                </a:lnTo>
                <a:close/>
              </a:path>
            </a:pathLst>
          </a:custGeom>
          <a:solidFill>
            <a:srgbClr val="FAF6F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/>
          <p:nvPr/>
        </p:nvSpPr>
        <p:spPr>
          <a:xfrm>
            <a:off x="16550" y="16550"/>
            <a:ext cx="18271500" cy="102870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250" y="507050"/>
            <a:ext cx="6720749" cy="3780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35600" y="554300"/>
            <a:ext cx="3159938" cy="665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24376" y="554288"/>
            <a:ext cx="3159950" cy="6658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01975" y="507038"/>
            <a:ext cx="3204788" cy="6752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1250" y="4572000"/>
            <a:ext cx="6720749" cy="420046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9"/>
          <p:cNvSpPr txBox="1"/>
          <p:nvPr/>
        </p:nvSpPr>
        <p:spPr>
          <a:xfrm>
            <a:off x="7661425" y="7556575"/>
            <a:ext cx="97083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High fidelity designs.</a:t>
            </a:r>
            <a:endParaRPr b="1" sz="6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AC785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2700" marR="50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/>
          </a:p>
        </p:txBody>
      </p:sp>
      <p:grpSp>
        <p:nvGrpSpPr>
          <p:cNvPr id="227" name="Google Shape;227;p30"/>
          <p:cNvGrpSpPr/>
          <p:nvPr/>
        </p:nvGrpSpPr>
        <p:grpSpPr>
          <a:xfrm>
            <a:off x="7666363" y="0"/>
            <a:ext cx="10621644" cy="10287001"/>
            <a:chOff x="7666663" y="0"/>
            <a:chExt cx="10621644" cy="10287001"/>
          </a:xfrm>
        </p:grpSpPr>
        <p:sp>
          <p:nvSpPr>
            <p:cNvPr id="228" name="Google Shape;228;p30"/>
            <p:cNvSpPr/>
            <p:nvPr/>
          </p:nvSpPr>
          <p:spPr>
            <a:xfrm>
              <a:off x="7666663" y="0"/>
              <a:ext cx="10621644" cy="10287000"/>
            </a:xfrm>
            <a:custGeom>
              <a:rect b="b" l="l" r="r" t="t"/>
              <a:pathLst>
                <a:path extrusionOk="0" h="10287000" w="10621644">
                  <a:moveTo>
                    <a:pt x="10621336" y="0"/>
                  </a:moveTo>
                  <a:lnTo>
                    <a:pt x="10621336" y="10286999"/>
                  </a:lnTo>
                  <a:lnTo>
                    <a:pt x="128536" y="10286999"/>
                  </a:lnTo>
                  <a:lnTo>
                    <a:pt x="127956" y="10284813"/>
                  </a:lnTo>
                  <a:lnTo>
                    <a:pt x="116342" y="10238793"/>
                  </a:lnTo>
                  <a:lnTo>
                    <a:pt x="105298" y="10192667"/>
                  </a:lnTo>
                  <a:lnTo>
                    <a:pt x="94821" y="10146433"/>
                  </a:lnTo>
                  <a:lnTo>
                    <a:pt x="84910" y="10100089"/>
                  </a:lnTo>
                  <a:lnTo>
                    <a:pt x="75560" y="10053631"/>
                  </a:lnTo>
                  <a:lnTo>
                    <a:pt x="66771" y="10007058"/>
                  </a:lnTo>
                  <a:lnTo>
                    <a:pt x="58537" y="9960366"/>
                  </a:lnTo>
                  <a:lnTo>
                    <a:pt x="50858" y="9913553"/>
                  </a:lnTo>
                  <a:lnTo>
                    <a:pt x="43730" y="9866616"/>
                  </a:lnTo>
                  <a:lnTo>
                    <a:pt x="37151" y="9819552"/>
                  </a:lnTo>
                  <a:lnTo>
                    <a:pt x="31117" y="9772360"/>
                  </a:lnTo>
                  <a:lnTo>
                    <a:pt x="25627" y="9725035"/>
                  </a:lnTo>
                  <a:lnTo>
                    <a:pt x="20677" y="9677576"/>
                  </a:lnTo>
                  <a:lnTo>
                    <a:pt x="16265" y="9629980"/>
                  </a:lnTo>
                  <a:lnTo>
                    <a:pt x="12388" y="9582243"/>
                  </a:lnTo>
                  <a:lnTo>
                    <a:pt x="9043" y="9534365"/>
                  </a:lnTo>
                  <a:lnTo>
                    <a:pt x="6228" y="9486341"/>
                  </a:lnTo>
                  <a:lnTo>
                    <a:pt x="3939" y="9438169"/>
                  </a:lnTo>
                  <a:lnTo>
                    <a:pt x="2175" y="9389847"/>
                  </a:lnTo>
                  <a:lnTo>
                    <a:pt x="932" y="9341371"/>
                  </a:lnTo>
                  <a:lnTo>
                    <a:pt x="208" y="9292739"/>
                  </a:lnTo>
                  <a:lnTo>
                    <a:pt x="0" y="9243949"/>
                  </a:lnTo>
                  <a:lnTo>
                    <a:pt x="305" y="9194998"/>
                  </a:lnTo>
                  <a:lnTo>
                    <a:pt x="1120" y="9145883"/>
                  </a:lnTo>
                  <a:lnTo>
                    <a:pt x="2444" y="9096601"/>
                  </a:lnTo>
                  <a:lnTo>
                    <a:pt x="4273" y="9047150"/>
                  </a:lnTo>
                  <a:lnTo>
                    <a:pt x="6604" y="8997527"/>
                  </a:lnTo>
                  <a:lnTo>
                    <a:pt x="12762" y="8897755"/>
                  </a:lnTo>
                  <a:lnTo>
                    <a:pt x="20898" y="8797263"/>
                  </a:lnTo>
                  <a:lnTo>
                    <a:pt x="30990" y="8696030"/>
                  </a:lnTo>
                  <a:lnTo>
                    <a:pt x="43015" y="8594035"/>
                  </a:lnTo>
                  <a:lnTo>
                    <a:pt x="56952" y="8491256"/>
                  </a:lnTo>
                  <a:lnTo>
                    <a:pt x="72779" y="8387672"/>
                  </a:lnTo>
                  <a:lnTo>
                    <a:pt x="90475" y="8283262"/>
                  </a:lnTo>
                  <a:lnTo>
                    <a:pt x="110018" y="8178004"/>
                  </a:lnTo>
                  <a:lnTo>
                    <a:pt x="131385" y="8071877"/>
                  </a:lnTo>
                  <a:lnTo>
                    <a:pt x="154557" y="7964859"/>
                  </a:lnTo>
                  <a:lnTo>
                    <a:pt x="179510" y="7856929"/>
                  </a:lnTo>
                  <a:lnTo>
                    <a:pt x="206223" y="7748067"/>
                  </a:lnTo>
                  <a:lnTo>
                    <a:pt x="234674" y="7638250"/>
                  </a:lnTo>
                  <a:lnTo>
                    <a:pt x="264842" y="7527457"/>
                  </a:lnTo>
                  <a:lnTo>
                    <a:pt x="313265" y="7359391"/>
                  </a:lnTo>
                  <a:lnTo>
                    <a:pt x="365429" y="7189009"/>
                  </a:lnTo>
                  <a:lnTo>
                    <a:pt x="421259" y="7016240"/>
                  </a:lnTo>
                  <a:lnTo>
                    <a:pt x="480683" y="6841011"/>
                  </a:lnTo>
                  <a:lnTo>
                    <a:pt x="543627" y="6663249"/>
                  </a:lnTo>
                  <a:lnTo>
                    <a:pt x="632901" y="6422171"/>
                  </a:lnTo>
                  <a:lnTo>
                    <a:pt x="728130" y="6176293"/>
                  </a:lnTo>
                  <a:lnTo>
                    <a:pt x="855275" y="5861935"/>
                  </a:lnTo>
                  <a:lnTo>
                    <a:pt x="1019294" y="5473983"/>
                  </a:lnTo>
                  <a:lnTo>
                    <a:pt x="1225689" y="5005859"/>
                  </a:lnTo>
                  <a:lnTo>
                    <a:pt x="1580595" y="4234371"/>
                  </a:lnTo>
                  <a:lnTo>
                    <a:pt x="2621824" y="2065468"/>
                  </a:lnTo>
                  <a:lnTo>
                    <a:pt x="2970745" y="1362551"/>
                  </a:lnTo>
                  <a:lnTo>
                    <a:pt x="3214669" y="887039"/>
                  </a:lnTo>
                  <a:lnTo>
                    <a:pt x="3393418" y="549852"/>
                  </a:lnTo>
                  <a:lnTo>
                    <a:pt x="3540246" y="281456"/>
                  </a:lnTo>
                  <a:lnTo>
                    <a:pt x="3656636" y="74909"/>
                  </a:lnTo>
                  <a:lnTo>
                    <a:pt x="3699718" y="0"/>
                  </a:lnTo>
                  <a:lnTo>
                    <a:pt x="10621336" y="0"/>
                  </a:lnTo>
                  <a:close/>
                </a:path>
              </a:pathLst>
            </a:custGeom>
            <a:solidFill>
              <a:srgbClr val="C3A09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9" name="Google Shape;229;p30"/>
            <p:cNvSpPr/>
            <p:nvPr/>
          </p:nvSpPr>
          <p:spPr>
            <a:xfrm>
              <a:off x="14054753" y="1"/>
              <a:ext cx="4233544" cy="10287000"/>
            </a:xfrm>
            <a:custGeom>
              <a:rect b="b" l="l" r="r" t="t"/>
              <a:pathLst>
                <a:path extrusionOk="0" h="10287000" w="4233544">
                  <a:moveTo>
                    <a:pt x="129006" y="7442285"/>
                  </a:moveTo>
                  <a:lnTo>
                    <a:pt x="138022" y="7399767"/>
                  </a:lnTo>
                  <a:lnTo>
                    <a:pt x="166563" y="7272324"/>
                  </a:lnTo>
                  <a:lnTo>
                    <a:pt x="197240" y="7145116"/>
                  </a:lnTo>
                  <a:lnTo>
                    <a:pt x="229914" y="7018232"/>
                  </a:lnTo>
                  <a:lnTo>
                    <a:pt x="276348" y="6849712"/>
                  </a:lnTo>
                  <a:lnTo>
                    <a:pt x="325758" y="6682137"/>
                  </a:lnTo>
                  <a:lnTo>
                    <a:pt x="377817" y="6515718"/>
                  </a:lnTo>
                  <a:lnTo>
                    <a:pt x="446114" y="6309639"/>
                  </a:lnTo>
                  <a:lnTo>
                    <a:pt x="531954" y="6065743"/>
                  </a:lnTo>
                  <a:lnTo>
                    <a:pt x="650256" y="5747672"/>
                  </a:lnTo>
                  <a:lnTo>
                    <a:pt x="692633" y="5627893"/>
                  </a:lnTo>
                  <a:lnTo>
                    <a:pt x="733292" y="5505880"/>
                  </a:lnTo>
                  <a:lnTo>
                    <a:pt x="772371" y="5381755"/>
                  </a:lnTo>
                  <a:lnTo>
                    <a:pt x="822255" y="5213176"/>
                  </a:lnTo>
                  <a:lnTo>
                    <a:pt x="869898" y="5041341"/>
                  </a:lnTo>
                  <a:lnTo>
                    <a:pt x="926797" y="4822402"/>
                  </a:lnTo>
                  <a:lnTo>
                    <a:pt x="1002637" y="4509150"/>
                  </a:lnTo>
                  <a:lnTo>
                    <a:pt x="1283760" y="3253862"/>
                  </a:lnTo>
                  <a:lnTo>
                    <a:pt x="1397071" y="2782087"/>
                  </a:lnTo>
                  <a:lnTo>
                    <a:pt x="1470940" y="2500311"/>
                  </a:lnTo>
                  <a:lnTo>
                    <a:pt x="1536844" y="2267095"/>
                  </a:lnTo>
                  <a:lnTo>
                    <a:pt x="1592871" y="2081969"/>
                  </a:lnTo>
                  <a:lnTo>
                    <a:pt x="1652186" y="1898439"/>
                  </a:lnTo>
                  <a:lnTo>
                    <a:pt x="1699026" y="1762010"/>
                  </a:lnTo>
                  <a:lnTo>
                    <a:pt x="1748037" y="1626759"/>
                  </a:lnTo>
                  <a:lnTo>
                    <a:pt x="1799354" y="1492807"/>
                  </a:lnTo>
                  <a:lnTo>
                    <a:pt x="1834915" y="1404286"/>
                  </a:lnTo>
                  <a:lnTo>
                    <a:pt x="1871603" y="1316432"/>
                  </a:lnTo>
                  <a:lnTo>
                    <a:pt x="1909458" y="1229280"/>
                  </a:lnTo>
                  <a:lnTo>
                    <a:pt x="1948522" y="1142866"/>
                  </a:lnTo>
                  <a:lnTo>
                    <a:pt x="1988835" y="1057225"/>
                  </a:lnTo>
                  <a:lnTo>
                    <a:pt x="2030438" y="972393"/>
                  </a:lnTo>
                  <a:lnTo>
                    <a:pt x="2073371" y="888406"/>
                  </a:lnTo>
                  <a:lnTo>
                    <a:pt x="2117675" y="805300"/>
                  </a:lnTo>
                  <a:lnTo>
                    <a:pt x="2163390" y="723109"/>
                  </a:lnTo>
                  <a:lnTo>
                    <a:pt x="2186790" y="682369"/>
                  </a:lnTo>
                  <a:lnTo>
                    <a:pt x="2210558" y="641870"/>
                  </a:lnTo>
                  <a:lnTo>
                    <a:pt x="2234699" y="601619"/>
                  </a:lnTo>
                  <a:lnTo>
                    <a:pt x="2259218" y="561619"/>
                  </a:lnTo>
                  <a:lnTo>
                    <a:pt x="2284121" y="521875"/>
                  </a:lnTo>
                  <a:lnTo>
                    <a:pt x="2309413" y="482391"/>
                  </a:lnTo>
                  <a:lnTo>
                    <a:pt x="2335097" y="443172"/>
                  </a:lnTo>
                  <a:lnTo>
                    <a:pt x="2361181" y="404222"/>
                  </a:lnTo>
                  <a:lnTo>
                    <a:pt x="2387668" y="365546"/>
                  </a:lnTo>
                  <a:lnTo>
                    <a:pt x="2414564" y="327148"/>
                  </a:lnTo>
                  <a:lnTo>
                    <a:pt x="2441874" y="289032"/>
                  </a:lnTo>
                  <a:lnTo>
                    <a:pt x="2469603" y="251203"/>
                  </a:lnTo>
                  <a:lnTo>
                    <a:pt x="2497756" y="213666"/>
                  </a:lnTo>
                  <a:lnTo>
                    <a:pt x="2526338" y="176425"/>
                  </a:lnTo>
                  <a:lnTo>
                    <a:pt x="2555354" y="139484"/>
                  </a:lnTo>
                  <a:lnTo>
                    <a:pt x="2584810" y="102848"/>
                  </a:lnTo>
                  <a:lnTo>
                    <a:pt x="2614710" y="66521"/>
                  </a:lnTo>
                  <a:lnTo>
                    <a:pt x="2645059" y="30508"/>
                  </a:lnTo>
                  <a:lnTo>
                    <a:pt x="2671387" y="0"/>
                  </a:lnTo>
                  <a:lnTo>
                    <a:pt x="4233247" y="0"/>
                  </a:lnTo>
                  <a:lnTo>
                    <a:pt x="4233247" y="10286999"/>
                  </a:lnTo>
                  <a:lnTo>
                    <a:pt x="446965" y="10286999"/>
                  </a:lnTo>
                  <a:lnTo>
                    <a:pt x="410346" y="10227196"/>
                  </a:lnTo>
                  <a:lnTo>
                    <a:pt x="389540" y="10191504"/>
                  </a:lnTo>
                  <a:lnTo>
                    <a:pt x="369340" y="10155601"/>
                  </a:lnTo>
                  <a:lnTo>
                    <a:pt x="349742" y="10119491"/>
                  </a:lnTo>
                  <a:lnTo>
                    <a:pt x="330740" y="10083177"/>
                  </a:lnTo>
                  <a:lnTo>
                    <a:pt x="312329" y="10046662"/>
                  </a:lnTo>
                  <a:lnTo>
                    <a:pt x="294504" y="10009949"/>
                  </a:lnTo>
                  <a:lnTo>
                    <a:pt x="277260" y="9973041"/>
                  </a:lnTo>
                  <a:lnTo>
                    <a:pt x="260592" y="9935943"/>
                  </a:lnTo>
                  <a:lnTo>
                    <a:pt x="244495" y="9898657"/>
                  </a:lnTo>
                  <a:lnTo>
                    <a:pt x="228908" y="9861048"/>
                  </a:lnTo>
                  <a:lnTo>
                    <a:pt x="213992" y="9823534"/>
                  </a:lnTo>
                  <a:lnTo>
                    <a:pt x="199575" y="9785704"/>
                  </a:lnTo>
                  <a:lnTo>
                    <a:pt x="185709" y="9747699"/>
                  </a:lnTo>
                  <a:lnTo>
                    <a:pt x="172388" y="9709523"/>
                  </a:lnTo>
                  <a:lnTo>
                    <a:pt x="159607" y="9671179"/>
                  </a:lnTo>
                  <a:lnTo>
                    <a:pt x="147361" y="9632671"/>
                  </a:lnTo>
                  <a:lnTo>
                    <a:pt x="135644" y="9594000"/>
                  </a:lnTo>
                  <a:lnTo>
                    <a:pt x="124452" y="9555172"/>
                  </a:lnTo>
                  <a:lnTo>
                    <a:pt x="113779" y="9516189"/>
                  </a:lnTo>
                  <a:lnTo>
                    <a:pt x="103621" y="9477054"/>
                  </a:lnTo>
                  <a:lnTo>
                    <a:pt x="93971" y="9437771"/>
                  </a:lnTo>
                  <a:lnTo>
                    <a:pt x="84826" y="9398342"/>
                  </a:lnTo>
                  <a:lnTo>
                    <a:pt x="76179" y="9358772"/>
                  </a:lnTo>
                  <a:lnTo>
                    <a:pt x="68026" y="9319064"/>
                  </a:lnTo>
                  <a:lnTo>
                    <a:pt x="60362" y="9279221"/>
                  </a:lnTo>
                  <a:lnTo>
                    <a:pt x="53181" y="9239245"/>
                  </a:lnTo>
                  <a:lnTo>
                    <a:pt x="46479" y="9199141"/>
                  </a:lnTo>
                  <a:lnTo>
                    <a:pt x="40250" y="9158912"/>
                  </a:lnTo>
                  <a:lnTo>
                    <a:pt x="34488" y="9118561"/>
                  </a:lnTo>
                  <a:lnTo>
                    <a:pt x="29190" y="9078091"/>
                  </a:lnTo>
                  <a:lnTo>
                    <a:pt x="24350" y="9037506"/>
                  </a:lnTo>
                  <a:lnTo>
                    <a:pt x="19962" y="8996809"/>
                  </a:lnTo>
                  <a:lnTo>
                    <a:pt x="16022" y="8956002"/>
                  </a:lnTo>
                  <a:lnTo>
                    <a:pt x="12525" y="8915091"/>
                  </a:lnTo>
                  <a:lnTo>
                    <a:pt x="9464" y="8874077"/>
                  </a:lnTo>
                  <a:lnTo>
                    <a:pt x="6836" y="8832964"/>
                  </a:lnTo>
                  <a:lnTo>
                    <a:pt x="4635" y="8791756"/>
                  </a:lnTo>
                  <a:lnTo>
                    <a:pt x="2856" y="8750455"/>
                  </a:lnTo>
                  <a:lnTo>
                    <a:pt x="1494" y="8709065"/>
                  </a:lnTo>
                  <a:lnTo>
                    <a:pt x="544" y="8667590"/>
                  </a:lnTo>
                  <a:lnTo>
                    <a:pt x="0" y="8626031"/>
                  </a:lnTo>
                  <a:lnTo>
                    <a:pt x="111" y="8542681"/>
                  </a:lnTo>
                  <a:lnTo>
                    <a:pt x="1786" y="8459040"/>
                  </a:lnTo>
                  <a:lnTo>
                    <a:pt x="4986" y="8375135"/>
                  </a:lnTo>
                  <a:lnTo>
                    <a:pt x="9668" y="8290993"/>
                  </a:lnTo>
                  <a:lnTo>
                    <a:pt x="15792" y="8206639"/>
                  </a:lnTo>
                  <a:lnTo>
                    <a:pt x="23316" y="8122100"/>
                  </a:lnTo>
                  <a:lnTo>
                    <a:pt x="32199" y="8037402"/>
                  </a:lnTo>
                  <a:lnTo>
                    <a:pt x="42402" y="7952572"/>
                  </a:lnTo>
                  <a:lnTo>
                    <a:pt x="53881" y="7867635"/>
                  </a:lnTo>
                  <a:lnTo>
                    <a:pt x="66598" y="7782619"/>
                  </a:lnTo>
                  <a:lnTo>
                    <a:pt x="87901" y="7655004"/>
                  </a:lnTo>
                  <a:lnTo>
                    <a:pt x="111755" y="7527356"/>
                  </a:lnTo>
                  <a:lnTo>
                    <a:pt x="129006" y="7442285"/>
                  </a:lnTo>
                  <a:close/>
                </a:path>
              </a:pathLst>
            </a:custGeom>
            <a:solidFill>
              <a:srgbClr val="53454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30" name="Google Shape;230;p30"/>
          <p:cNvSpPr/>
          <p:nvPr/>
        </p:nvSpPr>
        <p:spPr>
          <a:xfrm>
            <a:off x="0" y="7858946"/>
            <a:ext cx="3900300" cy="24258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31" name="Google Shape;231;p30"/>
          <p:cNvSpPr txBox="1"/>
          <p:nvPr>
            <p:ph type="title"/>
          </p:nvPr>
        </p:nvSpPr>
        <p:spPr>
          <a:xfrm>
            <a:off x="4888800" y="3703650"/>
            <a:ext cx="85104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56525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9600">
                <a:latin typeface="Montserrat"/>
                <a:ea typeface="Montserrat"/>
                <a:cs typeface="Montserrat"/>
                <a:sym typeface="Montserrat"/>
              </a:rPr>
              <a:t>THANK YOU.</a:t>
            </a:r>
            <a:endParaRPr b="1" i="1" sz="9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30"/>
          <p:cNvSpPr txBox="1"/>
          <p:nvPr/>
        </p:nvSpPr>
        <p:spPr>
          <a:xfrm>
            <a:off x="4829275" y="3919650"/>
            <a:ext cx="87159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50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i="1" lang="en-US" sz="9600">
                <a:solidFill>
                  <a:srgbClr val="FAF6F2"/>
                </a:solidFill>
                <a:latin typeface="Montserrat"/>
                <a:ea typeface="Montserrat"/>
                <a:cs typeface="Montserrat"/>
                <a:sym typeface="Montserrat"/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AC785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96" name="Google Shape;96;p20"/>
          <p:cNvGrpSpPr/>
          <p:nvPr/>
        </p:nvGrpSpPr>
        <p:grpSpPr>
          <a:xfrm>
            <a:off x="7666363" y="0"/>
            <a:ext cx="10621645" cy="10287001"/>
            <a:chOff x="7666663" y="0"/>
            <a:chExt cx="10621645" cy="10287001"/>
          </a:xfrm>
        </p:grpSpPr>
        <p:sp>
          <p:nvSpPr>
            <p:cNvPr id="97" name="Google Shape;97;p20"/>
            <p:cNvSpPr/>
            <p:nvPr/>
          </p:nvSpPr>
          <p:spPr>
            <a:xfrm>
              <a:off x="7666663" y="0"/>
              <a:ext cx="10621645" cy="10287000"/>
            </a:xfrm>
            <a:custGeom>
              <a:rect b="b" l="l" r="r" t="t"/>
              <a:pathLst>
                <a:path extrusionOk="0" h="10287000" w="10621644">
                  <a:moveTo>
                    <a:pt x="10621336" y="0"/>
                  </a:moveTo>
                  <a:lnTo>
                    <a:pt x="10621336" y="10286999"/>
                  </a:lnTo>
                  <a:lnTo>
                    <a:pt x="128536" y="10286999"/>
                  </a:lnTo>
                  <a:lnTo>
                    <a:pt x="127956" y="10284813"/>
                  </a:lnTo>
                  <a:lnTo>
                    <a:pt x="116342" y="10238793"/>
                  </a:lnTo>
                  <a:lnTo>
                    <a:pt x="105298" y="10192667"/>
                  </a:lnTo>
                  <a:lnTo>
                    <a:pt x="94821" y="10146433"/>
                  </a:lnTo>
                  <a:lnTo>
                    <a:pt x="84910" y="10100089"/>
                  </a:lnTo>
                  <a:lnTo>
                    <a:pt x="75560" y="10053631"/>
                  </a:lnTo>
                  <a:lnTo>
                    <a:pt x="66771" y="10007058"/>
                  </a:lnTo>
                  <a:lnTo>
                    <a:pt x="58537" y="9960366"/>
                  </a:lnTo>
                  <a:lnTo>
                    <a:pt x="50858" y="9913553"/>
                  </a:lnTo>
                  <a:lnTo>
                    <a:pt x="43730" y="9866616"/>
                  </a:lnTo>
                  <a:lnTo>
                    <a:pt x="37151" y="9819552"/>
                  </a:lnTo>
                  <a:lnTo>
                    <a:pt x="31117" y="9772360"/>
                  </a:lnTo>
                  <a:lnTo>
                    <a:pt x="25627" y="9725035"/>
                  </a:lnTo>
                  <a:lnTo>
                    <a:pt x="20677" y="9677576"/>
                  </a:lnTo>
                  <a:lnTo>
                    <a:pt x="16265" y="9629980"/>
                  </a:lnTo>
                  <a:lnTo>
                    <a:pt x="12388" y="9582243"/>
                  </a:lnTo>
                  <a:lnTo>
                    <a:pt x="9043" y="9534365"/>
                  </a:lnTo>
                  <a:lnTo>
                    <a:pt x="6228" y="9486341"/>
                  </a:lnTo>
                  <a:lnTo>
                    <a:pt x="3939" y="9438169"/>
                  </a:lnTo>
                  <a:lnTo>
                    <a:pt x="2175" y="9389847"/>
                  </a:lnTo>
                  <a:lnTo>
                    <a:pt x="932" y="9341371"/>
                  </a:lnTo>
                  <a:lnTo>
                    <a:pt x="208" y="9292739"/>
                  </a:lnTo>
                  <a:lnTo>
                    <a:pt x="0" y="9243949"/>
                  </a:lnTo>
                  <a:lnTo>
                    <a:pt x="305" y="9194998"/>
                  </a:lnTo>
                  <a:lnTo>
                    <a:pt x="1120" y="9145883"/>
                  </a:lnTo>
                  <a:lnTo>
                    <a:pt x="2444" y="9096601"/>
                  </a:lnTo>
                  <a:lnTo>
                    <a:pt x="4273" y="9047150"/>
                  </a:lnTo>
                  <a:lnTo>
                    <a:pt x="6604" y="8997527"/>
                  </a:lnTo>
                  <a:lnTo>
                    <a:pt x="12762" y="8897755"/>
                  </a:lnTo>
                  <a:lnTo>
                    <a:pt x="20898" y="8797263"/>
                  </a:lnTo>
                  <a:lnTo>
                    <a:pt x="30990" y="8696030"/>
                  </a:lnTo>
                  <a:lnTo>
                    <a:pt x="43015" y="8594035"/>
                  </a:lnTo>
                  <a:lnTo>
                    <a:pt x="56952" y="8491256"/>
                  </a:lnTo>
                  <a:lnTo>
                    <a:pt x="72779" y="8387672"/>
                  </a:lnTo>
                  <a:lnTo>
                    <a:pt x="90475" y="8283262"/>
                  </a:lnTo>
                  <a:lnTo>
                    <a:pt x="110018" y="8178004"/>
                  </a:lnTo>
                  <a:lnTo>
                    <a:pt x="131385" y="8071877"/>
                  </a:lnTo>
                  <a:lnTo>
                    <a:pt x="154557" y="7964859"/>
                  </a:lnTo>
                  <a:lnTo>
                    <a:pt x="179510" y="7856929"/>
                  </a:lnTo>
                  <a:lnTo>
                    <a:pt x="206223" y="7748067"/>
                  </a:lnTo>
                  <a:lnTo>
                    <a:pt x="234674" y="7638250"/>
                  </a:lnTo>
                  <a:lnTo>
                    <a:pt x="264842" y="7527457"/>
                  </a:lnTo>
                  <a:lnTo>
                    <a:pt x="313265" y="7359391"/>
                  </a:lnTo>
                  <a:lnTo>
                    <a:pt x="365429" y="7189009"/>
                  </a:lnTo>
                  <a:lnTo>
                    <a:pt x="421259" y="7016240"/>
                  </a:lnTo>
                  <a:lnTo>
                    <a:pt x="480683" y="6841011"/>
                  </a:lnTo>
                  <a:lnTo>
                    <a:pt x="543627" y="6663249"/>
                  </a:lnTo>
                  <a:lnTo>
                    <a:pt x="632901" y="6422171"/>
                  </a:lnTo>
                  <a:lnTo>
                    <a:pt x="728130" y="6176293"/>
                  </a:lnTo>
                  <a:lnTo>
                    <a:pt x="855275" y="5861935"/>
                  </a:lnTo>
                  <a:lnTo>
                    <a:pt x="1019294" y="5473983"/>
                  </a:lnTo>
                  <a:lnTo>
                    <a:pt x="1225689" y="5005859"/>
                  </a:lnTo>
                  <a:lnTo>
                    <a:pt x="1580595" y="4234371"/>
                  </a:lnTo>
                  <a:lnTo>
                    <a:pt x="2621824" y="2065468"/>
                  </a:lnTo>
                  <a:lnTo>
                    <a:pt x="2970745" y="1362551"/>
                  </a:lnTo>
                  <a:lnTo>
                    <a:pt x="3214669" y="887039"/>
                  </a:lnTo>
                  <a:lnTo>
                    <a:pt x="3393418" y="549852"/>
                  </a:lnTo>
                  <a:lnTo>
                    <a:pt x="3540246" y="281456"/>
                  </a:lnTo>
                  <a:lnTo>
                    <a:pt x="3656636" y="74909"/>
                  </a:lnTo>
                  <a:lnTo>
                    <a:pt x="3699718" y="0"/>
                  </a:lnTo>
                  <a:lnTo>
                    <a:pt x="10621336" y="0"/>
                  </a:lnTo>
                  <a:close/>
                </a:path>
              </a:pathLst>
            </a:custGeom>
            <a:solidFill>
              <a:srgbClr val="C3A09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" name="Google Shape;98;p20"/>
            <p:cNvSpPr/>
            <p:nvPr/>
          </p:nvSpPr>
          <p:spPr>
            <a:xfrm>
              <a:off x="14054753" y="1"/>
              <a:ext cx="4233545" cy="10287000"/>
            </a:xfrm>
            <a:custGeom>
              <a:rect b="b" l="l" r="r" t="t"/>
              <a:pathLst>
                <a:path extrusionOk="0" h="10287000" w="4233544">
                  <a:moveTo>
                    <a:pt x="129006" y="7442285"/>
                  </a:moveTo>
                  <a:lnTo>
                    <a:pt x="138022" y="7399767"/>
                  </a:lnTo>
                  <a:lnTo>
                    <a:pt x="166563" y="7272324"/>
                  </a:lnTo>
                  <a:lnTo>
                    <a:pt x="197240" y="7145116"/>
                  </a:lnTo>
                  <a:lnTo>
                    <a:pt x="229914" y="7018232"/>
                  </a:lnTo>
                  <a:lnTo>
                    <a:pt x="276348" y="6849712"/>
                  </a:lnTo>
                  <a:lnTo>
                    <a:pt x="325758" y="6682137"/>
                  </a:lnTo>
                  <a:lnTo>
                    <a:pt x="377817" y="6515718"/>
                  </a:lnTo>
                  <a:lnTo>
                    <a:pt x="446114" y="6309639"/>
                  </a:lnTo>
                  <a:lnTo>
                    <a:pt x="531954" y="6065743"/>
                  </a:lnTo>
                  <a:lnTo>
                    <a:pt x="650256" y="5747672"/>
                  </a:lnTo>
                  <a:lnTo>
                    <a:pt x="692633" y="5627893"/>
                  </a:lnTo>
                  <a:lnTo>
                    <a:pt x="733292" y="5505880"/>
                  </a:lnTo>
                  <a:lnTo>
                    <a:pt x="772371" y="5381755"/>
                  </a:lnTo>
                  <a:lnTo>
                    <a:pt x="822255" y="5213176"/>
                  </a:lnTo>
                  <a:lnTo>
                    <a:pt x="869898" y="5041341"/>
                  </a:lnTo>
                  <a:lnTo>
                    <a:pt x="926797" y="4822402"/>
                  </a:lnTo>
                  <a:lnTo>
                    <a:pt x="1002637" y="4509150"/>
                  </a:lnTo>
                  <a:lnTo>
                    <a:pt x="1283760" y="3253862"/>
                  </a:lnTo>
                  <a:lnTo>
                    <a:pt x="1397071" y="2782087"/>
                  </a:lnTo>
                  <a:lnTo>
                    <a:pt x="1470940" y="2500311"/>
                  </a:lnTo>
                  <a:lnTo>
                    <a:pt x="1536844" y="2267095"/>
                  </a:lnTo>
                  <a:lnTo>
                    <a:pt x="1592871" y="2081969"/>
                  </a:lnTo>
                  <a:lnTo>
                    <a:pt x="1652186" y="1898439"/>
                  </a:lnTo>
                  <a:lnTo>
                    <a:pt x="1699026" y="1762010"/>
                  </a:lnTo>
                  <a:lnTo>
                    <a:pt x="1748037" y="1626759"/>
                  </a:lnTo>
                  <a:lnTo>
                    <a:pt x="1799354" y="1492807"/>
                  </a:lnTo>
                  <a:lnTo>
                    <a:pt x="1834915" y="1404286"/>
                  </a:lnTo>
                  <a:lnTo>
                    <a:pt x="1871603" y="1316432"/>
                  </a:lnTo>
                  <a:lnTo>
                    <a:pt x="1909458" y="1229280"/>
                  </a:lnTo>
                  <a:lnTo>
                    <a:pt x="1948522" y="1142866"/>
                  </a:lnTo>
                  <a:lnTo>
                    <a:pt x="1988835" y="1057225"/>
                  </a:lnTo>
                  <a:lnTo>
                    <a:pt x="2030438" y="972393"/>
                  </a:lnTo>
                  <a:lnTo>
                    <a:pt x="2073371" y="888406"/>
                  </a:lnTo>
                  <a:lnTo>
                    <a:pt x="2117675" y="805300"/>
                  </a:lnTo>
                  <a:lnTo>
                    <a:pt x="2163390" y="723109"/>
                  </a:lnTo>
                  <a:lnTo>
                    <a:pt x="2186790" y="682369"/>
                  </a:lnTo>
                  <a:lnTo>
                    <a:pt x="2210558" y="641870"/>
                  </a:lnTo>
                  <a:lnTo>
                    <a:pt x="2234699" y="601619"/>
                  </a:lnTo>
                  <a:lnTo>
                    <a:pt x="2259218" y="561619"/>
                  </a:lnTo>
                  <a:lnTo>
                    <a:pt x="2284121" y="521875"/>
                  </a:lnTo>
                  <a:lnTo>
                    <a:pt x="2309413" y="482391"/>
                  </a:lnTo>
                  <a:lnTo>
                    <a:pt x="2335097" y="443172"/>
                  </a:lnTo>
                  <a:lnTo>
                    <a:pt x="2361181" y="404222"/>
                  </a:lnTo>
                  <a:lnTo>
                    <a:pt x="2387668" y="365546"/>
                  </a:lnTo>
                  <a:lnTo>
                    <a:pt x="2414564" y="327148"/>
                  </a:lnTo>
                  <a:lnTo>
                    <a:pt x="2441874" y="289032"/>
                  </a:lnTo>
                  <a:lnTo>
                    <a:pt x="2469603" y="251203"/>
                  </a:lnTo>
                  <a:lnTo>
                    <a:pt x="2497756" y="213666"/>
                  </a:lnTo>
                  <a:lnTo>
                    <a:pt x="2526338" y="176425"/>
                  </a:lnTo>
                  <a:lnTo>
                    <a:pt x="2555354" y="139484"/>
                  </a:lnTo>
                  <a:lnTo>
                    <a:pt x="2584810" y="102848"/>
                  </a:lnTo>
                  <a:lnTo>
                    <a:pt x="2614710" y="66521"/>
                  </a:lnTo>
                  <a:lnTo>
                    <a:pt x="2645059" y="30508"/>
                  </a:lnTo>
                  <a:lnTo>
                    <a:pt x="2671387" y="0"/>
                  </a:lnTo>
                  <a:lnTo>
                    <a:pt x="4233247" y="0"/>
                  </a:lnTo>
                  <a:lnTo>
                    <a:pt x="4233247" y="10286999"/>
                  </a:lnTo>
                  <a:lnTo>
                    <a:pt x="446965" y="10286999"/>
                  </a:lnTo>
                  <a:lnTo>
                    <a:pt x="410346" y="10227196"/>
                  </a:lnTo>
                  <a:lnTo>
                    <a:pt x="389540" y="10191504"/>
                  </a:lnTo>
                  <a:lnTo>
                    <a:pt x="369340" y="10155601"/>
                  </a:lnTo>
                  <a:lnTo>
                    <a:pt x="349742" y="10119491"/>
                  </a:lnTo>
                  <a:lnTo>
                    <a:pt x="330740" y="10083177"/>
                  </a:lnTo>
                  <a:lnTo>
                    <a:pt x="312329" y="10046662"/>
                  </a:lnTo>
                  <a:lnTo>
                    <a:pt x="294504" y="10009949"/>
                  </a:lnTo>
                  <a:lnTo>
                    <a:pt x="277260" y="9973041"/>
                  </a:lnTo>
                  <a:lnTo>
                    <a:pt x="260592" y="9935943"/>
                  </a:lnTo>
                  <a:lnTo>
                    <a:pt x="244495" y="9898657"/>
                  </a:lnTo>
                  <a:lnTo>
                    <a:pt x="228908" y="9861048"/>
                  </a:lnTo>
                  <a:lnTo>
                    <a:pt x="213992" y="9823534"/>
                  </a:lnTo>
                  <a:lnTo>
                    <a:pt x="199575" y="9785704"/>
                  </a:lnTo>
                  <a:lnTo>
                    <a:pt x="185709" y="9747699"/>
                  </a:lnTo>
                  <a:lnTo>
                    <a:pt x="172388" y="9709523"/>
                  </a:lnTo>
                  <a:lnTo>
                    <a:pt x="159607" y="9671179"/>
                  </a:lnTo>
                  <a:lnTo>
                    <a:pt x="147361" y="9632671"/>
                  </a:lnTo>
                  <a:lnTo>
                    <a:pt x="135644" y="9594000"/>
                  </a:lnTo>
                  <a:lnTo>
                    <a:pt x="124452" y="9555172"/>
                  </a:lnTo>
                  <a:lnTo>
                    <a:pt x="113779" y="9516189"/>
                  </a:lnTo>
                  <a:lnTo>
                    <a:pt x="103621" y="9477054"/>
                  </a:lnTo>
                  <a:lnTo>
                    <a:pt x="93971" y="9437771"/>
                  </a:lnTo>
                  <a:lnTo>
                    <a:pt x="84826" y="9398342"/>
                  </a:lnTo>
                  <a:lnTo>
                    <a:pt x="76179" y="9358772"/>
                  </a:lnTo>
                  <a:lnTo>
                    <a:pt x="68026" y="9319064"/>
                  </a:lnTo>
                  <a:lnTo>
                    <a:pt x="60362" y="9279221"/>
                  </a:lnTo>
                  <a:lnTo>
                    <a:pt x="53181" y="9239245"/>
                  </a:lnTo>
                  <a:lnTo>
                    <a:pt x="46479" y="9199141"/>
                  </a:lnTo>
                  <a:lnTo>
                    <a:pt x="40250" y="9158912"/>
                  </a:lnTo>
                  <a:lnTo>
                    <a:pt x="34488" y="9118561"/>
                  </a:lnTo>
                  <a:lnTo>
                    <a:pt x="29190" y="9078091"/>
                  </a:lnTo>
                  <a:lnTo>
                    <a:pt x="24350" y="9037506"/>
                  </a:lnTo>
                  <a:lnTo>
                    <a:pt x="19962" y="8996809"/>
                  </a:lnTo>
                  <a:lnTo>
                    <a:pt x="16022" y="8956002"/>
                  </a:lnTo>
                  <a:lnTo>
                    <a:pt x="12525" y="8915091"/>
                  </a:lnTo>
                  <a:lnTo>
                    <a:pt x="9464" y="8874077"/>
                  </a:lnTo>
                  <a:lnTo>
                    <a:pt x="6836" y="8832964"/>
                  </a:lnTo>
                  <a:lnTo>
                    <a:pt x="4635" y="8791756"/>
                  </a:lnTo>
                  <a:lnTo>
                    <a:pt x="2856" y="8750455"/>
                  </a:lnTo>
                  <a:lnTo>
                    <a:pt x="1494" y="8709065"/>
                  </a:lnTo>
                  <a:lnTo>
                    <a:pt x="544" y="8667590"/>
                  </a:lnTo>
                  <a:lnTo>
                    <a:pt x="0" y="8626031"/>
                  </a:lnTo>
                  <a:lnTo>
                    <a:pt x="111" y="8542681"/>
                  </a:lnTo>
                  <a:lnTo>
                    <a:pt x="1786" y="8459040"/>
                  </a:lnTo>
                  <a:lnTo>
                    <a:pt x="4986" y="8375135"/>
                  </a:lnTo>
                  <a:lnTo>
                    <a:pt x="9668" y="8290993"/>
                  </a:lnTo>
                  <a:lnTo>
                    <a:pt x="15792" y="8206639"/>
                  </a:lnTo>
                  <a:lnTo>
                    <a:pt x="23316" y="8122100"/>
                  </a:lnTo>
                  <a:lnTo>
                    <a:pt x="32199" y="8037402"/>
                  </a:lnTo>
                  <a:lnTo>
                    <a:pt x="42402" y="7952572"/>
                  </a:lnTo>
                  <a:lnTo>
                    <a:pt x="53881" y="7867635"/>
                  </a:lnTo>
                  <a:lnTo>
                    <a:pt x="66598" y="7782619"/>
                  </a:lnTo>
                  <a:lnTo>
                    <a:pt x="87901" y="7655004"/>
                  </a:lnTo>
                  <a:lnTo>
                    <a:pt x="111755" y="7527356"/>
                  </a:lnTo>
                  <a:lnTo>
                    <a:pt x="129006" y="7442285"/>
                  </a:lnTo>
                  <a:close/>
                </a:path>
              </a:pathLst>
            </a:custGeom>
            <a:solidFill>
              <a:srgbClr val="53454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99" name="Google Shape;99;p20"/>
          <p:cNvSpPr/>
          <p:nvPr/>
        </p:nvSpPr>
        <p:spPr>
          <a:xfrm>
            <a:off x="0" y="7858946"/>
            <a:ext cx="3900309" cy="24257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0" name="Google Shape;100;p20"/>
          <p:cNvSpPr txBox="1"/>
          <p:nvPr>
            <p:ph type="title"/>
          </p:nvPr>
        </p:nvSpPr>
        <p:spPr>
          <a:xfrm>
            <a:off x="2537525" y="338700"/>
            <a:ext cx="136041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56525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latin typeface="Montserrat"/>
                <a:ea typeface="Montserrat"/>
                <a:cs typeface="Montserrat"/>
                <a:sym typeface="Montserrat"/>
              </a:rPr>
              <a:t>Problem statement. </a:t>
            </a:r>
            <a:endParaRPr b="1" sz="9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701775" y="3720825"/>
            <a:ext cx="16899300" cy="47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127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Everyday is a celebration with such easy-to-make and wonderful recipes with the ingredients at hand. With the varied diversity in India, there are various dishes to choose from and in various languages so our </a:t>
            </a:r>
            <a:r>
              <a:rPr lang="en-US" sz="3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grandmas</a:t>
            </a:r>
            <a:r>
              <a:rPr lang="en-US" sz="3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too can search at ease. Most resources where we get our recipe’s from are based off of international ingredients, things we can’t easily get in India.  </a:t>
            </a:r>
            <a:endParaRPr sz="3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 make this entire process more accessible, we suggest: </a:t>
            </a:r>
            <a:r>
              <a:rPr b="1" i="1" lang="en-US" sz="3600" u="sng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Flambé</a:t>
            </a:r>
            <a:endParaRPr b="1" i="1" sz="3600" u="sng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None/>
            </a:pPr>
            <a:r>
              <a:t/>
            </a:r>
            <a:endParaRPr b="1" i="1" sz="3600" u="sng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1"/>
          <p:cNvGrpSpPr/>
          <p:nvPr/>
        </p:nvGrpSpPr>
        <p:grpSpPr>
          <a:xfrm>
            <a:off x="6052696" y="3865"/>
            <a:ext cx="12236362" cy="10286405"/>
            <a:chOff x="6052696" y="3865"/>
            <a:chExt cx="12236362" cy="10286405"/>
          </a:xfrm>
        </p:grpSpPr>
        <p:sp>
          <p:nvSpPr>
            <p:cNvPr id="107" name="Google Shape;107;p21"/>
            <p:cNvSpPr/>
            <p:nvPr/>
          </p:nvSpPr>
          <p:spPr>
            <a:xfrm>
              <a:off x="6052696" y="3624040"/>
              <a:ext cx="12235815" cy="6666230"/>
            </a:xfrm>
            <a:custGeom>
              <a:rect b="b" l="l" r="r" t="t"/>
              <a:pathLst>
                <a:path extrusionOk="0" h="6666230" w="12235815">
                  <a:moveTo>
                    <a:pt x="9529" y="5417193"/>
                  </a:moveTo>
                  <a:lnTo>
                    <a:pt x="683980" y="3300617"/>
                  </a:lnTo>
                  <a:lnTo>
                    <a:pt x="711809" y="3255116"/>
                  </a:lnTo>
                  <a:lnTo>
                    <a:pt x="727541" y="3205745"/>
                  </a:lnTo>
                  <a:lnTo>
                    <a:pt x="755377" y="3160220"/>
                  </a:lnTo>
                  <a:lnTo>
                    <a:pt x="771115" y="3110831"/>
                  </a:lnTo>
                  <a:lnTo>
                    <a:pt x="798954" y="3065296"/>
                  </a:lnTo>
                  <a:lnTo>
                    <a:pt x="814160" y="3017576"/>
                  </a:lnTo>
                  <a:lnTo>
                    <a:pt x="1193689" y="2412150"/>
                  </a:lnTo>
                  <a:lnTo>
                    <a:pt x="1232731" y="2373287"/>
                  </a:lnTo>
                  <a:lnTo>
                    <a:pt x="1286098" y="2289471"/>
                  </a:lnTo>
                  <a:lnTo>
                    <a:pt x="1362761" y="2216205"/>
                  </a:lnTo>
                  <a:lnTo>
                    <a:pt x="1892290" y="1725664"/>
                  </a:lnTo>
                  <a:lnTo>
                    <a:pt x="1918059" y="1686625"/>
                  </a:lnTo>
                  <a:lnTo>
                    <a:pt x="2145666" y="1474303"/>
                  </a:lnTo>
                  <a:lnTo>
                    <a:pt x="2183381" y="1439607"/>
                  </a:lnTo>
                  <a:lnTo>
                    <a:pt x="2220858" y="1405655"/>
                  </a:lnTo>
                  <a:lnTo>
                    <a:pt x="2295141" y="1339857"/>
                  </a:lnTo>
                  <a:lnTo>
                    <a:pt x="2344068" y="1311802"/>
                  </a:lnTo>
                  <a:lnTo>
                    <a:pt x="2417144" y="1249794"/>
                  </a:lnTo>
                  <a:lnTo>
                    <a:pt x="2465514" y="1223489"/>
                  </a:lnTo>
                  <a:lnTo>
                    <a:pt x="2501618" y="1193845"/>
                  </a:lnTo>
                  <a:lnTo>
                    <a:pt x="2549668" y="1168544"/>
                  </a:lnTo>
                  <a:lnTo>
                    <a:pt x="2585473" y="1139840"/>
                  </a:lnTo>
                  <a:lnTo>
                    <a:pt x="2633245" y="1115413"/>
                  </a:lnTo>
                  <a:lnTo>
                    <a:pt x="2680892" y="1091375"/>
                  </a:lnTo>
                  <a:lnTo>
                    <a:pt x="2716325" y="1063837"/>
                  </a:lnTo>
                  <a:lnTo>
                    <a:pt x="2811094" y="1017413"/>
                  </a:lnTo>
                  <a:lnTo>
                    <a:pt x="2905532" y="972025"/>
                  </a:lnTo>
                  <a:lnTo>
                    <a:pt x="2940552" y="945783"/>
                  </a:lnTo>
                  <a:lnTo>
                    <a:pt x="3081647" y="879467"/>
                  </a:lnTo>
                  <a:lnTo>
                    <a:pt x="3128402" y="858228"/>
                  </a:lnTo>
                  <a:lnTo>
                    <a:pt x="3175037" y="837367"/>
                  </a:lnTo>
                  <a:lnTo>
                    <a:pt x="3221558" y="816865"/>
                  </a:lnTo>
                  <a:lnTo>
                    <a:pt x="3267971" y="796699"/>
                  </a:lnTo>
                  <a:lnTo>
                    <a:pt x="3314284" y="776850"/>
                  </a:lnTo>
                  <a:lnTo>
                    <a:pt x="3348402" y="753440"/>
                  </a:lnTo>
                  <a:lnTo>
                    <a:pt x="3440583" y="715133"/>
                  </a:lnTo>
                  <a:lnTo>
                    <a:pt x="3532469" y="677756"/>
                  </a:lnTo>
                  <a:lnTo>
                    <a:pt x="3590418" y="663219"/>
                  </a:lnTo>
                  <a:lnTo>
                    <a:pt x="3727665" y="608978"/>
                  </a:lnTo>
                  <a:lnTo>
                    <a:pt x="4138281" y="449780"/>
                  </a:lnTo>
                  <a:lnTo>
                    <a:pt x="4196046" y="435821"/>
                  </a:lnTo>
                  <a:lnTo>
                    <a:pt x="4699311" y="236855"/>
                  </a:lnTo>
                  <a:lnTo>
                    <a:pt x="4757309" y="222161"/>
                  </a:lnTo>
                  <a:lnTo>
                    <a:pt x="4803303" y="203314"/>
                  </a:lnTo>
                  <a:lnTo>
                    <a:pt x="4849410" y="184110"/>
                  </a:lnTo>
                  <a:lnTo>
                    <a:pt x="4941895" y="144850"/>
                  </a:lnTo>
                  <a:lnTo>
                    <a:pt x="4987822" y="126211"/>
                  </a:lnTo>
                  <a:lnTo>
                    <a:pt x="5033425" y="108588"/>
                  </a:lnTo>
                  <a:lnTo>
                    <a:pt x="5078700" y="91995"/>
                  </a:lnTo>
                  <a:lnTo>
                    <a:pt x="5123642" y="76447"/>
                  </a:lnTo>
                  <a:lnTo>
                    <a:pt x="5168246" y="61959"/>
                  </a:lnTo>
                  <a:lnTo>
                    <a:pt x="5224608" y="52403"/>
                  </a:lnTo>
                  <a:lnTo>
                    <a:pt x="5268522" y="40081"/>
                  </a:lnTo>
                  <a:lnTo>
                    <a:pt x="5324184" y="32720"/>
                  </a:lnTo>
                  <a:lnTo>
                    <a:pt x="5367389" y="22624"/>
                  </a:lnTo>
                  <a:lnTo>
                    <a:pt x="5422333" y="17518"/>
                  </a:lnTo>
                  <a:lnTo>
                    <a:pt x="5464809" y="9708"/>
                  </a:lnTo>
                  <a:lnTo>
                    <a:pt x="5519015" y="6918"/>
                  </a:lnTo>
                  <a:lnTo>
                    <a:pt x="5560744" y="1452"/>
                  </a:lnTo>
                  <a:lnTo>
                    <a:pt x="5614193" y="1038"/>
                  </a:lnTo>
                  <a:lnTo>
                    <a:pt x="5667256" y="1834"/>
                  </a:lnTo>
                  <a:lnTo>
                    <a:pt x="5707828" y="0"/>
                  </a:lnTo>
                  <a:lnTo>
                    <a:pt x="5760106" y="3261"/>
                  </a:lnTo>
                  <a:lnTo>
                    <a:pt x="5811983" y="7778"/>
                  </a:lnTo>
                  <a:lnTo>
                    <a:pt x="5863456" y="13564"/>
                  </a:lnTo>
                  <a:lnTo>
                    <a:pt x="5914857" y="19575"/>
                  </a:lnTo>
                  <a:lnTo>
                    <a:pt x="5966338" y="25338"/>
                  </a:lnTo>
                  <a:lnTo>
                    <a:pt x="6017891" y="30873"/>
                  </a:lnTo>
                  <a:lnTo>
                    <a:pt x="6069510" y="36199"/>
                  </a:lnTo>
                  <a:lnTo>
                    <a:pt x="6121190" y="41338"/>
                  </a:lnTo>
                  <a:lnTo>
                    <a:pt x="6172923" y="46307"/>
                  </a:lnTo>
                  <a:lnTo>
                    <a:pt x="6224704" y="51128"/>
                  </a:lnTo>
                  <a:lnTo>
                    <a:pt x="6264425" y="51964"/>
                  </a:lnTo>
                  <a:lnTo>
                    <a:pt x="6316281" y="56547"/>
                  </a:lnTo>
                  <a:lnTo>
                    <a:pt x="6368166" y="61040"/>
                  </a:lnTo>
                  <a:lnTo>
                    <a:pt x="6420073" y="65464"/>
                  </a:lnTo>
                  <a:lnTo>
                    <a:pt x="6471996" y="69839"/>
                  </a:lnTo>
                  <a:lnTo>
                    <a:pt x="6627796" y="82863"/>
                  </a:lnTo>
                  <a:lnTo>
                    <a:pt x="6679719" y="87238"/>
                  </a:lnTo>
                  <a:lnTo>
                    <a:pt x="6731626" y="91662"/>
                  </a:lnTo>
                  <a:lnTo>
                    <a:pt x="6783511" y="96156"/>
                  </a:lnTo>
                  <a:lnTo>
                    <a:pt x="6835367" y="100738"/>
                  </a:lnTo>
                  <a:lnTo>
                    <a:pt x="6887189" y="105430"/>
                  </a:lnTo>
                  <a:lnTo>
                    <a:pt x="6938969" y="110251"/>
                  </a:lnTo>
                  <a:lnTo>
                    <a:pt x="6990702" y="115221"/>
                  </a:lnTo>
                  <a:lnTo>
                    <a:pt x="7042382" y="120359"/>
                  </a:lnTo>
                  <a:lnTo>
                    <a:pt x="7094001" y="125685"/>
                  </a:lnTo>
                  <a:lnTo>
                    <a:pt x="7145509" y="131363"/>
                  </a:lnTo>
                  <a:lnTo>
                    <a:pt x="7196892" y="137432"/>
                  </a:lnTo>
                  <a:lnTo>
                    <a:pt x="7248147" y="143901"/>
                  </a:lnTo>
                  <a:lnTo>
                    <a:pt x="7299273" y="150776"/>
                  </a:lnTo>
                  <a:lnTo>
                    <a:pt x="7350267" y="158066"/>
                  </a:lnTo>
                  <a:lnTo>
                    <a:pt x="7401126" y="165778"/>
                  </a:lnTo>
                  <a:lnTo>
                    <a:pt x="7451849" y="173920"/>
                  </a:lnTo>
                  <a:lnTo>
                    <a:pt x="7490331" y="178644"/>
                  </a:lnTo>
                  <a:lnTo>
                    <a:pt x="7540772" y="187668"/>
                  </a:lnTo>
                  <a:lnTo>
                    <a:pt x="7591069" y="197146"/>
                  </a:lnTo>
                  <a:lnTo>
                    <a:pt x="7641218" y="207085"/>
                  </a:lnTo>
                  <a:lnTo>
                    <a:pt x="7691219" y="217491"/>
                  </a:lnTo>
                  <a:lnTo>
                    <a:pt x="7741068" y="228374"/>
                  </a:lnTo>
                  <a:lnTo>
                    <a:pt x="7790763" y="239740"/>
                  </a:lnTo>
                  <a:lnTo>
                    <a:pt x="7840301" y="251598"/>
                  </a:lnTo>
                  <a:lnTo>
                    <a:pt x="7889680" y="263955"/>
                  </a:lnTo>
                  <a:lnTo>
                    <a:pt x="7938898" y="276818"/>
                  </a:lnTo>
                  <a:lnTo>
                    <a:pt x="7987952" y="290196"/>
                  </a:lnTo>
                  <a:lnTo>
                    <a:pt x="8036840" y="304096"/>
                  </a:lnTo>
                  <a:lnTo>
                    <a:pt x="8085558" y="318525"/>
                  </a:lnTo>
                  <a:lnTo>
                    <a:pt x="8134106" y="333492"/>
                  </a:lnTo>
                  <a:lnTo>
                    <a:pt x="8182480" y="349004"/>
                  </a:lnTo>
                  <a:lnTo>
                    <a:pt x="8230678" y="365068"/>
                  </a:lnTo>
                  <a:lnTo>
                    <a:pt x="8278697" y="381694"/>
                  </a:lnTo>
                  <a:lnTo>
                    <a:pt x="8338635" y="402743"/>
                  </a:lnTo>
                  <a:lnTo>
                    <a:pt x="8386405" y="420151"/>
                  </a:lnTo>
                  <a:lnTo>
                    <a:pt x="8422104" y="433608"/>
                  </a:lnTo>
                  <a:lnTo>
                    <a:pt x="8469929" y="450844"/>
                  </a:lnTo>
                  <a:lnTo>
                    <a:pt x="8517771" y="468025"/>
                  </a:lnTo>
                  <a:lnTo>
                    <a:pt x="8661338" y="519438"/>
                  </a:lnTo>
                  <a:lnTo>
                    <a:pt x="8709186" y="536601"/>
                  </a:lnTo>
                  <a:lnTo>
                    <a:pt x="8757019" y="553810"/>
                  </a:lnTo>
                  <a:lnTo>
                    <a:pt x="8804831" y="571085"/>
                  </a:lnTo>
                  <a:lnTo>
                    <a:pt x="8852615" y="588447"/>
                  </a:lnTo>
                  <a:lnTo>
                    <a:pt x="8900365" y="605917"/>
                  </a:lnTo>
                  <a:lnTo>
                    <a:pt x="8948075" y="623514"/>
                  </a:lnTo>
                  <a:lnTo>
                    <a:pt x="8995737" y="641260"/>
                  </a:lnTo>
                  <a:lnTo>
                    <a:pt x="9043345" y="659173"/>
                  </a:lnTo>
                  <a:lnTo>
                    <a:pt x="9090894" y="677276"/>
                  </a:lnTo>
                  <a:lnTo>
                    <a:pt x="9138375" y="695587"/>
                  </a:lnTo>
                  <a:lnTo>
                    <a:pt x="9185784" y="714128"/>
                  </a:lnTo>
                  <a:lnTo>
                    <a:pt x="9233113" y="732919"/>
                  </a:lnTo>
                  <a:lnTo>
                    <a:pt x="9280356" y="751980"/>
                  </a:lnTo>
                  <a:lnTo>
                    <a:pt x="9327506" y="771331"/>
                  </a:lnTo>
                  <a:lnTo>
                    <a:pt x="9374563" y="790976"/>
                  </a:lnTo>
                  <a:lnTo>
                    <a:pt x="9421806" y="810039"/>
                  </a:lnTo>
                  <a:lnTo>
                    <a:pt x="9469211" y="828589"/>
                  </a:lnTo>
                  <a:lnTo>
                    <a:pt x="9516758" y="846695"/>
                  </a:lnTo>
                  <a:lnTo>
                    <a:pt x="9564424" y="864429"/>
                  </a:lnTo>
                  <a:lnTo>
                    <a:pt x="9612187" y="881859"/>
                  </a:lnTo>
                  <a:lnTo>
                    <a:pt x="9672124" y="902912"/>
                  </a:lnTo>
                  <a:lnTo>
                    <a:pt x="9720014" y="919944"/>
                  </a:lnTo>
                  <a:lnTo>
                    <a:pt x="9767933" y="936882"/>
                  </a:lnTo>
                  <a:lnTo>
                    <a:pt x="9815860" y="953796"/>
                  </a:lnTo>
                  <a:lnTo>
                    <a:pt x="9863773" y="970756"/>
                  </a:lnTo>
                  <a:lnTo>
                    <a:pt x="9911649" y="987830"/>
                  </a:lnTo>
                  <a:lnTo>
                    <a:pt x="9959466" y="1005089"/>
                  </a:lnTo>
                  <a:lnTo>
                    <a:pt x="10007202" y="1022603"/>
                  </a:lnTo>
                  <a:lnTo>
                    <a:pt x="10054834" y="1040441"/>
                  </a:lnTo>
                  <a:lnTo>
                    <a:pt x="10102341" y="1058674"/>
                  </a:lnTo>
                  <a:lnTo>
                    <a:pt x="10161801" y="1081226"/>
                  </a:lnTo>
                  <a:lnTo>
                    <a:pt x="10196979" y="1096319"/>
                  </a:lnTo>
                  <a:lnTo>
                    <a:pt x="10244319" y="1115074"/>
                  </a:lnTo>
                  <a:lnTo>
                    <a:pt x="10291718" y="1133647"/>
                  </a:lnTo>
                  <a:lnTo>
                    <a:pt x="10339172" y="1152045"/>
                  </a:lnTo>
                  <a:lnTo>
                    <a:pt x="10386678" y="1170280"/>
                  </a:lnTo>
                  <a:lnTo>
                    <a:pt x="10434233" y="1188361"/>
                  </a:lnTo>
                  <a:lnTo>
                    <a:pt x="10481835" y="1206298"/>
                  </a:lnTo>
                  <a:lnTo>
                    <a:pt x="10529479" y="1224100"/>
                  </a:lnTo>
                  <a:lnTo>
                    <a:pt x="10577163" y="1241777"/>
                  </a:lnTo>
                  <a:lnTo>
                    <a:pt x="10624883" y="1259339"/>
                  </a:lnTo>
                  <a:lnTo>
                    <a:pt x="10672637" y="1276796"/>
                  </a:lnTo>
                  <a:lnTo>
                    <a:pt x="10720422" y="1294158"/>
                  </a:lnTo>
                  <a:lnTo>
                    <a:pt x="10768234" y="1311433"/>
                  </a:lnTo>
                  <a:lnTo>
                    <a:pt x="10816070" y="1328633"/>
                  </a:lnTo>
                  <a:lnTo>
                    <a:pt x="10863927" y="1345766"/>
                  </a:lnTo>
                  <a:lnTo>
                    <a:pt x="10911802" y="1362843"/>
                  </a:lnTo>
                  <a:lnTo>
                    <a:pt x="10959692" y="1379872"/>
                  </a:lnTo>
                  <a:lnTo>
                    <a:pt x="11007594" y="1396865"/>
                  </a:lnTo>
                  <a:lnTo>
                    <a:pt x="11247172" y="1481615"/>
                  </a:lnTo>
                  <a:lnTo>
                    <a:pt x="11295080" y="1498590"/>
                  </a:lnTo>
                  <a:lnTo>
                    <a:pt x="11342977" y="1515597"/>
                  </a:lnTo>
                  <a:lnTo>
                    <a:pt x="11378761" y="1528788"/>
                  </a:lnTo>
                  <a:lnTo>
                    <a:pt x="11426586" y="1546023"/>
                  </a:lnTo>
                  <a:lnTo>
                    <a:pt x="11474292" y="1563633"/>
                  </a:lnTo>
                  <a:lnTo>
                    <a:pt x="11521869" y="1581645"/>
                  </a:lnTo>
                  <a:lnTo>
                    <a:pt x="11569310" y="1600084"/>
                  </a:lnTo>
                  <a:lnTo>
                    <a:pt x="11616607" y="1618977"/>
                  </a:lnTo>
                  <a:lnTo>
                    <a:pt x="11663750" y="1638348"/>
                  </a:lnTo>
                  <a:lnTo>
                    <a:pt x="11710733" y="1658225"/>
                  </a:lnTo>
                  <a:lnTo>
                    <a:pt x="11757547" y="1678633"/>
                  </a:lnTo>
                  <a:lnTo>
                    <a:pt x="11804183" y="1699598"/>
                  </a:lnTo>
                  <a:lnTo>
                    <a:pt x="11850634" y="1721146"/>
                  </a:lnTo>
                  <a:lnTo>
                    <a:pt x="11896890" y="1743303"/>
                  </a:lnTo>
                  <a:lnTo>
                    <a:pt x="11942945" y="1766094"/>
                  </a:lnTo>
                  <a:lnTo>
                    <a:pt x="11988788" y="1789546"/>
                  </a:lnTo>
                  <a:lnTo>
                    <a:pt x="12034413" y="1813684"/>
                  </a:lnTo>
                  <a:lnTo>
                    <a:pt x="12079811" y="1838535"/>
                  </a:lnTo>
                  <a:lnTo>
                    <a:pt x="12124974" y="1864124"/>
                  </a:lnTo>
                  <a:lnTo>
                    <a:pt x="12157793" y="1886621"/>
                  </a:lnTo>
                  <a:lnTo>
                    <a:pt x="12202460" y="1913764"/>
                  </a:lnTo>
                  <a:lnTo>
                    <a:pt x="12235472" y="1935655"/>
                  </a:lnTo>
                  <a:lnTo>
                    <a:pt x="12235305" y="6662959"/>
                  </a:lnTo>
                  <a:lnTo>
                    <a:pt x="24728" y="6666222"/>
                  </a:lnTo>
                  <a:lnTo>
                    <a:pt x="22589" y="6631102"/>
                  </a:lnTo>
                  <a:lnTo>
                    <a:pt x="30909" y="6479504"/>
                  </a:lnTo>
                  <a:lnTo>
                    <a:pt x="21167" y="6426418"/>
                  </a:lnTo>
                  <a:lnTo>
                    <a:pt x="27937" y="6279680"/>
                  </a:lnTo>
                  <a:lnTo>
                    <a:pt x="18024" y="6227130"/>
                  </a:lnTo>
                  <a:lnTo>
                    <a:pt x="22352" y="6129890"/>
                  </a:lnTo>
                  <a:lnTo>
                    <a:pt x="14579" y="6028794"/>
                  </a:lnTo>
                  <a:lnTo>
                    <a:pt x="4665" y="5976243"/>
                  </a:lnTo>
                  <a:lnTo>
                    <a:pt x="9481" y="5877470"/>
                  </a:lnTo>
                  <a:lnTo>
                    <a:pt x="0" y="5823567"/>
                  </a:lnTo>
                  <a:lnTo>
                    <a:pt x="10662" y="5622785"/>
                  </a:lnTo>
                  <a:lnTo>
                    <a:pt x="1275" y="5568585"/>
                  </a:lnTo>
                  <a:lnTo>
                    <a:pt x="9529" y="5417193"/>
                  </a:lnTo>
                  <a:close/>
                </a:path>
                <a:path extrusionOk="0" h="6666230" w="12235815">
                  <a:moveTo>
                    <a:pt x="35773" y="5167513"/>
                  </a:moveTo>
                  <a:lnTo>
                    <a:pt x="510050" y="3679128"/>
                  </a:lnTo>
                  <a:lnTo>
                    <a:pt x="537803" y="3633864"/>
                  </a:lnTo>
                  <a:lnTo>
                    <a:pt x="553468" y="3584703"/>
                  </a:lnTo>
                  <a:lnTo>
                    <a:pt x="581247" y="3539359"/>
                  </a:lnTo>
                  <a:lnTo>
                    <a:pt x="640442" y="3395419"/>
                  </a:lnTo>
                  <a:lnTo>
                    <a:pt x="668258" y="3349957"/>
                  </a:lnTo>
                  <a:lnTo>
                    <a:pt x="24419" y="5370464"/>
                  </a:lnTo>
                  <a:lnTo>
                    <a:pt x="35773" y="5167513"/>
                  </a:lnTo>
                  <a:close/>
                </a:path>
                <a:path extrusionOk="0" h="6666230" w="12235815">
                  <a:moveTo>
                    <a:pt x="74610" y="4920146"/>
                  </a:moveTo>
                  <a:lnTo>
                    <a:pt x="380266" y="3960928"/>
                  </a:lnTo>
                  <a:lnTo>
                    <a:pt x="407871" y="3916130"/>
                  </a:lnTo>
                  <a:lnTo>
                    <a:pt x="451085" y="3822346"/>
                  </a:lnTo>
                  <a:lnTo>
                    <a:pt x="466690" y="3773372"/>
                  </a:lnTo>
                  <a:lnTo>
                    <a:pt x="494413" y="3728203"/>
                  </a:lnTo>
                  <a:lnTo>
                    <a:pt x="50761" y="5120478"/>
                  </a:lnTo>
                  <a:lnTo>
                    <a:pt x="56595" y="5018509"/>
                  </a:lnTo>
                  <a:lnTo>
                    <a:pt x="71643" y="4971287"/>
                  </a:lnTo>
                  <a:lnTo>
                    <a:pt x="74610" y="4920146"/>
                  </a:lnTo>
                  <a:close/>
                </a:path>
                <a:path extrusionOk="0" h="6666230" w="12235815">
                  <a:moveTo>
                    <a:pt x="107832" y="4774057"/>
                  </a:moveTo>
                  <a:lnTo>
                    <a:pt x="337223" y="4054179"/>
                  </a:lnTo>
                  <a:lnTo>
                    <a:pt x="364784" y="4009515"/>
                  </a:lnTo>
                  <a:lnTo>
                    <a:pt x="104805" y="4825387"/>
                  </a:lnTo>
                  <a:lnTo>
                    <a:pt x="107832" y="4774057"/>
                  </a:lnTo>
                  <a:close/>
                </a:path>
                <a:path extrusionOk="0" h="6666230" w="12235815">
                  <a:moveTo>
                    <a:pt x="141237" y="4627395"/>
                  </a:moveTo>
                  <a:lnTo>
                    <a:pt x="263491" y="4243734"/>
                  </a:lnTo>
                  <a:lnTo>
                    <a:pt x="290968" y="4199337"/>
                  </a:lnTo>
                  <a:lnTo>
                    <a:pt x="138149" y="4678917"/>
                  </a:lnTo>
                  <a:lnTo>
                    <a:pt x="141237" y="4627395"/>
                  </a:lnTo>
                  <a:close/>
                </a:path>
              </a:pathLst>
            </a:custGeom>
            <a:solidFill>
              <a:srgbClr val="AC785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11294533" y="3865"/>
              <a:ext cx="6994525" cy="6475095"/>
            </a:xfrm>
            <a:custGeom>
              <a:rect b="b" l="l" r="r" t="t"/>
              <a:pathLst>
                <a:path extrusionOk="0" h="6475095" w="6994525">
                  <a:moveTo>
                    <a:pt x="6484087" y="6466343"/>
                  </a:moveTo>
                  <a:lnTo>
                    <a:pt x="6982095" y="6407841"/>
                  </a:lnTo>
                  <a:lnTo>
                    <a:pt x="6948667" y="6424555"/>
                  </a:lnTo>
                  <a:lnTo>
                    <a:pt x="6521915" y="6474687"/>
                  </a:lnTo>
                  <a:lnTo>
                    <a:pt x="6484087" y="6466343"/>
                  </a:lnTo>
                  <a:close/>
                </a:path>
                <a:path extrusionOk="0" h="6475095" w="6994525">
                  <a:moveTo>
                    <a:pt x="1157622" y="7880"/>
                  </a:moveTo>
                  <a:lnTo>
                    <a:pt x="1177386" y="5558"/>
                  </a:lnTo>
                  <a:lnTo>
                    <a:pt x="6993919" y="0"/>
                  </a:lnTo>
                  <a:lnTo>
                    <a:pt x="6993668" y="6406481"/>
                  </a:lnTo>
                  <a:lnTo>
                    <a:pt x="6410968" y="6474933"/>
                  </a:lnTo>
                  <a:lnTo>
                    <a:pt x="6372705" y="6466640"/>
                  </a:lnTo>
                  <a:lnTo>
                    <a:pt x="6335770" y="6470979"/>
                  </a:lnTo>
                  <a:lnTo>
                    <a:pt x="6297195" y="6462723"/>
                  </a:lnTo>
                  <a:lnTo>
                    <a:pt x="6259940" y="6467100"/>
                  </a:lnTo>
                  <a:lnTo>
                    <a:pt x="6181961" y="6450686"/>
                  </a:lnTo>
                  <a:lnTo>
                    <a:pt x="6144193" y="6455122"/>
                  </a:lnTo>
                  <a:lnTo>
                    <a:pt x="6025347" y="6430722"/>
                  </a:lnTo>
                  <a:lnTo>
                    <a:pt x="5986834" y="6435246"/>
                  </a:lnTo>
                  <a:lnTo>
                    <a:pt x="5701115" y="6379299"/>
                  </a:lnTo>
                  <a:lnTo>
                    <a:pt x="5657942" y="6358796"/>
                  </a:lnTo>
                  <a:lnTo>
                    <a:pt x="5488819" y="6327514"/>
                  </a:lnTo>
                  <a:lnTo>
                    <a:pt x="5444445" y="6307152"/>
                  </a:lnTo>
                  <a:lnTo>
                    <a:pt x="5401299" y="6299433"/>
                  </a:lnTo>
                  <a:lnTo>
                    <a:pt x="5356415" y="6279131"/>
                  </a:lnTo>
                  <a:lnTo>
                    <a:pt x="5268819" y="6263847"/>
                  </a:lnTo>
                  <a:lnTo>
                    <a:pt x="5223137" y="6243639"/>
                  </a:lnTo>
                  <a:lnTo>
                    <a:pt x="5178661" y="6236076"/>
                  </a:lnTo>
                  <a:lnTo>
                    <a:pt x="5085904" y="6195823"/>
                  </a:lnTo>
                  <a:lnTo>
                    <a:pt x="5040577" y="6188360"/>
                  </a:lnTo>
                  <a:lnTo>
                    <a:pt x="4946081" y="6148312"/>
                  </a:lnTo>
                  <a:lnTo>
                    <a:pt x="4899865" y="6140954"/>
                  </a:lnTo>
                  <a:lnTo>
                    <a:pt x="4656717" y="6041644"/>
                  </a:lnTo>
                  <a:lnTo>
                    <a:pt x="4608606" y="6034508"/>
                  </a:lnTo>
                  <a:lnTo>
                    <a:pt x="4355593" y="5936357"/>
                  </a:lnTo>
                  <a:lnTo>
                    <a:pt x="4302468" y="5904236"/>
                  </a:lnTo>
                  <a:lnTo>
                    <a:pt x="4038812" y="5807335"/>
                  </a:lnTo>
                  <a:lnTo>
                    <a:pt x="3983480" y="5775473"/>
                  </a:lnTo>
                  <a:lnTo>
                    <a:pt x="3874628" y="5737111"/>
                  </a:lnTo>
                  <a:lnTo>
                    <a:pt x="3818135" y="5705386"/>
                  </a:lnTo>
                  <a:lnTo>
                    <a:pt x="3706920" y="5667301"/>
                  </a:lnTo>
                  <a:lnTo>
                    <a:pt x="3649227" y="5635716"/>
                  </a:lnTo>
                  <a:lnTo>
                    <a:pt x="3592606" y="5616793"/>
                  </a:lnTo>
                  <a:lnTo>
                    <a:pt x="3534090" y="5585305"/>
                  </a:lnTo>
                  <a:lnTo>
                    <a:pt x="3401398" y="5536956"/>
                  </a:lnTo>
                  <a:lnTo>
                    <a:pt x="3269949" y="5475674"/>
                  </a:lnTo>
                  <a:lnTo>
                    <a:pt x="3205244" y="5444913"/>
                  </a:lnTo>
                  <a:lnTo>
                    <a:pt x="3142698" y="5426686"/>
                  </a:lnTo>
                  <a:lnTo>
                    <a:pt x="3016668" y="5364767"/>
                  </a:lnTo>
                  <a:lnTo>
                    <a:pt x="2956147" y="5346302"/>
                  </a:lnTo>
                  <a:lnTo>
                    <a:pt x="2834155" y="5283909"/>
                  </a:lnTo>
                  <a:lnTo>
                    <a:pt x="2775646" y="5265208"/>
                  </a:lnTo>
                  <a:lnTo>
                    <a:pt x="2716324" y="5233814"/>
                  </a:lnTo>
                  <a:lnTo>
                    <a:pt x="2659150" y="5214956"/>
                  </a:lnTo>
                  <a:lnTo>
                    <a:pt x="2601160" y="5183406"/>
                  </a:lnTo>
                  <a:lnTo>
                    <a:pt x="2545317" y="5164392"/>
                  </a:lnTo>
                  <a:lnTo>
                    <a:pt x="2488655" y="5132686"/>
                  </a:lnTo>
                  <a:lnTo>
                    <a:pt x="2434137" y="5113516"/>
                  </a:lnTo>
                  <a:lnTo>
                    <a:pt x="2378797" y="5081655"/>
                  </a:lnTo>
                  <a:lnTo>
                    <a:pt x="2273058" y="5042927"/>
                  </a:lnTo>
                  <a:lnTo>
                    <a:pt x="2219692" y="5010834"/>
                  </a:lnTo>
                  <a:lnTo>
                    <a:pt x="2117889" y="4971644"/>
                  </a:lnTo>
                  <a:lnTo>
                    <a:pt x="2066486" y="4939320"/>
                  </a:lnTo>
                  <a:lnTo>
                    <a:pt x="1968595" y="4899671"/>
                  </a:lnTo>
                  <a:lnTo>
                    <a:pt x="1919142" y="4867118"/>
                  </a:lnTo>
                  <a:lnTo>
                    <a:pt x="1825141" y="4827011"/>
                  </a:lnTo>
                  <a:lnTo>
                    <a:pt x="1779109" y="4806844"/>
                  </a:lnTo>
                  <a:lnTo>
                    <a:pt x="1732239" y="4773988"/>
                  </a:lnTo>
                  <a:lnTo>
                    <a:pt x="1643387" y="4733277"/>
                  </a:lnTo>
                  <a:lnTo>
                    <a:pt x="1599921" y="4712808"/>
                  </a:lnTo>
                  <a:lnTo>
                    <a:pt x="1555613" y="4679651"/>
                  </a:lnTo>
                  <a:lnTo>
                    <a:pt x="1513423" y="4659033"/>
                  </a:lnTo>
                  <a:lnTo>
                    <a:pt x="1471869" y="4638339"/>
                  </a:lnTo>
                  <a:lnTo>
                    <a:pt x="1430950" y="4617572"/>
                  </a:lnTo>
                  <a:lnTo>
                    <a:pt x="1390664" y="4596730"/>
                  </a:lnTo>
                  <a:lnTo>
                    <a:pt x="1349528" y="4563200"/>
                  </a:lnTo>
                  <a:lnTo>
                    <a:pt x="1310504" y="4542210"/>
                  </a:lnTo>
                  <a:lnTo>
                    <a:pt x="1272110" y="4521145"/>
                  </a:lnTo>
                  <a:lnTo>
                    <a:pt x="1234344" y="4500007"/>
                  </a:lnTo>
                  <a:lnTo>
                    <a:pt x="1197205" y="4478795"/>
                  </a:lnTo>
                  <a:lnTo>
                    <a:pt x="1160692" y="4457510"/>
                  </a:lnTo>
                  <a:lnTo>
                    <a:pt x="1123321" y="4423538"/>
                  </a:lnTo>
                  <a:lnTo>
                    <a:pt x="1088054" y="4402106"/>
                  </a:lnTo>
                  <a:lnTo>
                    <a:pt x="1053409" y="4380601"/>
                  </a:lnTo>
                  <a:lnTo>
                    <a:pt x="1019385" y="4359024"/>
                  </a:lnTo>
                  <a:lnTo>
                    <a:pt x="985979" y="4337373"/>
                  </a:lnTo>
                  <a:lnTo>
                    <a:pt x="951709" y="4303037"/>
                  </a:lnTo>
                  <a:lnTo>
                    <a:pt x="919538" y="4281242"/>
                  </a:lnTo>
                  <a:lnTo>
                    <a:pt x="887982" y="4259374"/>
                  </a:lnTo>
                  <a:lnTo>
                    <a:pt x="857039" y="4237434"/>
                  </a:lnTo>
                  <a:lnTo>
                    <a:pt x="826709" y="4215423"/>
                  </a:lnTo>
                  <a:lnTo>
                    <a:pt x="795508" y="4180726"/>
                  </a:lnTo>
                  <a:lnTo>
                    <a:pt x="766399" y="4158571"/>
                  </a:lnTo>
                  <a:lnTo>
                    <a:pt x="737899" y="4136344"/>
                  </a:lnTo>
                  <a:lnTo>
                    <a:pt x="710006" y="4114046"/>
                  </a:lnTo>
                  <a:lnTo>
                    <a:pt x="681237" y="4079064"/>
                  </a:lnTo>
                  <a:lnTo>
                    <a:pt x="654555" y="4056624"/>
                  </a:lnTo>
                  <a:lnTo>
                    <a:pt x="628476" y="4034112"/>
                  </a:lnTo>
                  <a:lnTo>
                    <a:pt x="602999" y="4011531"/>
                  </a:lnTo>
                  <a:lnTo>
                    <a:pt x="576642" y="3976265"/>
                  </a:lnTo>
                  <a:lnTo>
                    <a:pt x="552365" y="3953542"/>
                  </a:lnTo>
                  <a:lnTo>
                    <a:pt x="528687" y="3930749"/>
                  </a:lnTo>
                  <a:lnTo>
                    <a:pt x="504124" y="3895272"/>
                  </a:lnTo>
                  <a:lnTo>
                    <a:pt x="481639" y="3872339"/>
                  </a:lnTo>
                  <a:lnTo>
                    <a:pt x="459748" y="3849336"/>
                  </a:lnTo>
                  <a:lnTo>
                    <a:pt x="436968" y="3813650"/>
                  </a:lnTo>
                  <a:lnTo>
                    <a:pt x="416261" y="3790508"/>
                  </a:lnTo>
                  <a:lnTo>
                    <a:pt x="394663" y="3754683"/>
                  </a:lnTo>
                  <a:lnTo>
                    <a:pt x="375136" y="3731403"/>
                  </a:lnTo>
                  <a:lnTo>
                    <a:pt x="354715" y="3695439"/>
                  </a:lnTo>
                  <a:lnTo>
                    <a:pt x="336363" y="3672021"/>
                  </a:lnTo>
                  <a:lnTo>
                    <a:pt x="317114" y="3635920"/>
                  </a:lnTo>
                  <a:lnTo>
                    <a:pt x="299931" y="3612364"/>
                  </a:lnTo>
                  <a:lnTo>
                    <a:pt x="281848" y="3576126"/>
                  </a:lnTo>
                  <a:lnTo>
                    <a:pt x="265829" y="3552433"/>
                  </a:lnTo>
                  <a:lnTo>
                    <a:pt x="248908" y="3516059"/>
                  </a:lnTo>
                  <a:lnTo>
                    <a:pt x="234047" y="3492230"/>
                  </a:lnTo>
                  <a:lnTo>
                    <a:pt x="218282" y="3455720"/>
                  </a:lnTo>
                  <a:lnTo>
                    <a:pt x="203093" y="3419142"/>
                  </a:lnTo>
                  <a:lnTo>
                    <a:pt x="188480" y="3382497"/>
                  </a:lnTo>
                  <a:lnTo>
                    <a:pt x="175921" y="3358398"/>
                  </a:lnTo>
                  <a:lnTo>
                    <a:pt x="162453" y="3321618"/>
                  </a:lnTo>
                  <a:lnTo>
                    <a:pt x="149556" y="3284771"/>
                  </a:lnTo>
                  <a:lnTo>
                    <a:pt x="137228" y="3247857"/>
                  </a:lnTo>
                  <a:lnTo>
                    <a:pt x="126951" y="3223490"/>
                  </a:lnTo>
                  <a:lnTo>
                    <a:pt x="115759" y="3186443"/>
                  </a:lnTo>
                  <a:lnTo>
                    <a:pt x="105133" y="3149329"/>
                  </a:lnTo>
                  <a:lnTo>
                    <a:pt x="95071" y="3112149"/>
                  </a:lnTo>
                  <a:lnTo>
                    <a:pt x="85572" y="3074903"/>
                  </a:lnTo>
                  <a:lnTo>
                    <a:pt x="76635" y="3037591"/>
                  </a:lnTo>
                  <a:lnTo>
                    <a:pt x="68259" y="3000213"/>
                  </a:lnTo>
                  <a:lnTo>
                    <a:pt x="60442" y="2962769"/>
                  </a:lnTo>
                  <a:lnTo>
                    <a:pt x="53183" y="2925260"/>
                  </a:lnTo>
                  <a:lnTo>
                    <a:pt x="38852" y="2837432"/>
                  </a:lnTo>
                  <a:lnTo>
                    <a:pt x="33259" y="2799727"/>
                  </a:lnTo>
                  <a:lnTo>
                    <a:pt x="28219" y="2761957"/>
                  </a:lnTo>
                  <a:lnTo>
                    <a:pt x="23731" y="2724122"/>
                  </a:lnTo>
                  <a:lnTo>
                    <a:pt x="18310" y="2673610"/>
                  </a:lnTo>
                  <a:lnTo>
                    <a:pt x="14921" y="2635646"/>
                  </a:lnTo>
                  <a:lnTo>
                    <a:pt x="10597" y="2585004"/>
                  </a:lnTo>
                  <a:lnTo>
                    <a:pt x="8301" y="2546912"/>
                  </a:lnTo>
                  <a:lnTo>
                    <a:pt x="5069" y="2496143"/>
                  </a:lnTo>
                  <a:lnTo>
                    <a:pt x="3862" y="2457922"/>
                  </a:lnTo>
                  <a:lnTo>
                    <a:pt x="1716" y="2407025"/>
                  </a:lnTo>
                  <a:lnTo>
                    <a:pt x="1592" y="2368678"/>
                  </a:lnTo>
                  <a:lnTo>
                    <a:pt x="527" y="2317654"/>
                  </a:lnTo>
                  <a:lnTo>
                    <a:pt x="0" y="2266566"/>
                  </a:lnTo>
                  <a:lnTo>
                    <a:pt x="10" y="2215416"/>
                  </a:lnTo>
                  <a:lnTo>
                    <a:pt x="2037" y="2176815"/>
                  </a:lnTo>
                  <a:lnTo>
                    <a:pt x="3118" y="2125539"/>
                  </a:lnTo>
                  <a:lnTo>
                    <a:pt x="4732" y="2074200"/>
                  </a:lnTo>
                  <a:lnTo>
                    <a:pt x="6878" y="2022799"/>
                  </a:lnTo>
                  <a:lnTo>
                    <a:pt x="9555" y="1971335"/>
                  </a:lnTo>
                  <a:lnTo>
                    <a:pt x="12761" y="1919809"/>
                  </a:lnTo>
                  <a:lnTo>
                    <a:pt x="16114" y="1855479"/>
                  </a:lnTo>
                  <a:lnTo>
                    <a:pt x="21688" y="1803675"/>
                  </a:lnTo>
                  <a:lnTo>
                    <a:pt x="27993" y="1751784"/>
                  </a:lnTo>
                  <a:lnTo>
                    <a:pt x="33539" y="1687196"/>
                  </a:lnTo>
                  <a:lnTo>
                    <a:pt x="41281" y="1635138"/>
                  </a:lnTo>
                  <a:lnTo>
                    <a:pt x="49728" y="1582996"/>
                  </a:lnTo>
                  <a:lnTo>
                    <a:pt x="58871" y="1530773"/>
                  </a:lnTo>
                  <a:lnTo>
                    <a:pt x="68703" y="1478468"/>
                  </a:lnTo>
                  <a:lnTo>
                    <a:pt x="79214" y="1426084"/>
                  </a:lnTo>
                  <a:lnTo>
                    <a:pt x="91878" y="1386234"/>
                  </a:lnTo>
                  <a:lnTo>
                    <a:pt x="103723" y="1333694"/>
                  </a:lnTo>
                  <a:lnTo>
                    <a:pt x="116222" y="1281076"/>
                  </a:lnTo>
                  <a:lnTo>
                    <a:pt x="130848" y="1240996"/>
                  </a:lnTo>
                  <a:lnTo>
                    <a:pt x="144628" y="1188228"/>
                  </a:lnTo>
                  <a:lnTo>
                    <a:pt x="160519" y="1147999"/>
                  </a:lnTo>
                  <a:lnTo>
                    <a:pt x="177029" y="1107698"/>
                  </a:lnTo>
                  <a:lnTo>
                    <a:pt x="192668" y="1054711"/>
                  </a:lnTo>
                  <a:lnTo>
                    <a:pt x="210391" y="1014267"/>
                  </a:lnTo>
                  <a:lnTo>
                    <a:pt x="228709" y="973753"/>
                  </a:lnTo>
                  <a:lnTo>
                    <a:pt x="247611" y="933171"/>
                  </a:lnTo>
                  <a:lnTo>
                    <a:pt x="267091" y="892521"/>
                  </a:lnTo>
                  <a:lnTo>
                    <a:pt x="287138" y="851804"/>
                  </a:lnTo>
                  <a:lnTo>
                    <a:pt x="307745" y="811021"/>
                  </a:lnTo>
                  <a:lnTo>
                    <a:pt x="330384" y="782787"/>
                  </a:lnTo>
                  <a:lnTo>
                    <a:pt x="352085" y="741875"/>
                  </a:lnTo>
                  <a:lnTo>
                    <a:pt x="374319" y="700901"/>
                  </a:lnTo>
                  <a:lnTo>
                    <a:pt x="398560" y="672479"/>
                  </a:lnTo>
                  <a:lnTo>
                    <a:pt x="421836" y="631383"/>
                  </a:lnTo>
                  <a:lnTo>
                    <a:pt x="447102" y="602840"/>
                  </a:lnTo>
                  <a:lnTo>
                    <a:pt x="471385" y="561625"/>
                  </a:lnTo>
                  <a:lnTo>
                    <a:pt x="497642" y="532966"/>
                  </a:lnTo>
                  <a:lnTo>
                    <a:pt x="524380" y="504251"/>
                  </a:lnTo>
                  <a:lnTo>
                    <a:pt x="551593" y="475479"/>
                  </a:lnTo>
                  <a:lnTo>
                    <a:pt x="579270" y="446653"/>
                  </a:lnTo>
                  <a:lnTo>
                    <a:pt x="607405" y="417774"/>
                  </a:lnTo>
                  <a:lnTo>
                    <a:pt x="635987" y="388841"/>
                  </a:lnTo>
                  <a:lnTo>
                    <a:pt x="665009" y="359857"/>
                  </a:lnTo>
                  <a:lnTo>
                    <a:pt x="694462" y="330823"/>
                  </a:lnTo>
                  <a:lnTo>
                    <a:pt x="754627" y="272606"/>
                  </a:lnTo>
                  <a:lnTo>
                    <a:pt x="785321" y="243425"/>
                  </a:lnTo>
                  <a:lnTo>
                    <a:pt x="817893" y="226811"/>
                  </a:lnTo>
                  <a:lnTo>
                    <a:pt x="849372" y="197539"/>
                  </a:lnTo>
                  <a:lnTo>
                    <a:pt x="882713" y="180835"/>
                  </a:lnTo>
                  <a:lnTo>
                    <a:pt x="914942" y="151474"/>
                  </a:lnTo>
                  <a:lnTo>
                    <a:pt x="949015" y="134684"/>
                  </a:lnTo>
                  <a:lnTo>
                    <a:pt x="981961" y="105239"/>
                  </a:lnTo>
                  <a:lnTo>
                    <a:pt x="1087280" y="54505"/>
                  </a:lnTo>
                  <a:lnTo>
                    <a:pt x="1121554" y="24904"/>
                  </a:lnTo>
                  <a:lnTo>
                    <a:pt x="1157622" y="7880"/>
                  </a:lnTo>
                  <a:close/>
                </a:path>
              </a:pathLst>
            </a:custGeom>
            <a:solidFill>
              <a:srgbClr val="53454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09" name="Google Shape;109;p21"/>
          <p:cNvSpPr txBox="1"/>
          <p:nvPr>
            <p:ph type="title"/>
          </p:nvPr>
        </p:nvSpPr>
        <p:spPr>
          <a:xfrm>
            <a:off x="1475000" y="551450"/>
            <a:ext cx="15672300" cy="11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500">
                <a:latin typeface="Montserrat"/>
                <a:ea typeface="Montserrat"/>
                <a:cs typeface="Montserrat"/>
                <a:sym typeface="Montserrat"/>
              </a:rPr>
              <a:t>Understanding our customers.</a:t>
            </a:r>
            <a:endParaRPr b="1" sz="7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1021400" y="3392525"/>
            <a:ext cx="165795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eorgia"/>
              <a:buChar char="●"/>
            </a:pPr>
            <a:r>
              <a:rPr lang="en-US" sz="3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We see that maximum people are from age group of 19-22</a:t>
            </a:r>
            <a:endParaRPr sz="32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431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eorgia"/>
              <a:buChar char="●"/>
            </a:pPr>
            <a:r>
              <a:rPr lang="en-US" sz="3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People prefer to have home cooked meals rather than ordering food.</a:t>
            </a:r>
            <a:endParaRPr sz="32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431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eorgia"/>
              <a:buChar char="●"/>
            </a:pPr>
            <a:r>
              <a:rPr lang="en-US" sz="3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59% people prefer to find a recipe based on the ingredients they have at hand.</a:t>
            </a:r>
            <a:endParaRPr sz="32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431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eorgia"/>
              <a:buChar char="●"/>
            </a:pPr>
            <a:r>
              <a:rPr lang="en-US" sz="3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We see that 42% people are vegetarian and 34% people are non-vegetarian</a:t>
            </a:r>
            <a:endParaRPr sz="32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431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eorgia"/>
              <a:buChar char="●"/>
            </a:pPr>
            <a:r>
              <a:rPr lang="en-US" sz="3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From the survey we see that most people prefer to make Indian, Chinese and Italian food</a:t>
            </a:r>
            <a:endParaRPr sz="32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431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eorgia"/>
              <a:buChar char="●"/>
            </a:pPr>
            <a:r>
              <a:rPr lang="en-US" sz="3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We also see that the recipes looked for main course is more than that of desserts and starters.</a:t>
            </a:r>
            <a:endParaRPr sz="32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3A09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22"/>
          <p:cNvCxnSpPr/>
          <p:nvPr/>
        </p:nvCxnSpPr>
        <p:spPr>
          <a:xfrm>
            <a:off x="9135600" y="686400"/>
            <a:ext cx="16800" cy="89142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22"/>
          <p:cNvCxnSpPr/>
          <p:nvPr/>
        </p:nvCxnSpPr>
        <p:spPr>
          <a:xfrm flipH="1" rot="10800000">
            <a:off x="744250" y="5110650"/>
            <a:ext cx="16770600" cy="990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1250" y="3418950"/>
            <a:ext cx="2496600" cy="249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/>
          <p:nvPr/>
        </p:nvSpPr>
        <p:spPr>
          <a:xfrm>
            <a:off x="1076750" y="381000"/>
            <a:ext cx="2153400" cy="2700000"/>
          </a:xfrm>
          <a:prstGeom prst="rect">
            <a:avLst/>
          </a:prstGeom>
          <a:solidFill>
            <a:srgbClr val="AC785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144550" y="6516700"/>
            <a:ext cx="2153400" cy="2700000"/>
          </a:xfrm>
          <a:prstGeom prst="rect">
            <a:avLst/>
          </a:prstGeom>
          <a:solidFill>
            <a:srgbClr val="AC785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6750" y="6781800"/>
            <a:ext cx="2153400" cy="27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80700" y="559900"/>
            <a:ext cx="2153400" cy="27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"/>
          <p:cNvSpPr/>
          <p:nvPr/>
        </p:nvSpPr>
        <p:spPr>
          <a:xfrm>
            <a:off x="3601300" y="1613400"/>
            <a:ext cx="2153400" cy="2700000"/>
          </a:xfrm>
          <a:prstGeom prst="rect">
            <a:avLst/>
          </a:prstGeom>
          <a:solidFill>
            <a:srgbClr val="AC785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6241750" y="559900"/>
            <a:ext cx="2153400" cy="2700000"/>
          </a:xfrm>
          <a:prstGeom prst="rect">
            <a:avLst/>
          </a:prstGeom>
          <a:solidFill>
            <a:srgbClr val="AC785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33400" y="5915600"/>
            <a:ext cx="2153400" cy="27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90050" y="6690775"/>
            <a:ext cx="2153400" cy="329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297950" y="1825450"/>
            <a:ext cx="2153400" cy="27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45750" y="457200"/>
            <a:ext cx="2153400" cy="27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/>
          <p:nvPr/>
        </p:nvSpPr>
        <p:spPr>
          <a:xfrm>
            <a:off x="12818150" y="5496350"/>
            <a:ext cx="2153400" cy="2700000"/>
          </a:xfrm>
          <a:prstGeom prst="rect">
            <a:avLst/>
          </a:prstGeom>
          <a:solidFill>
            <a:srgbClr val="AC785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Confused</a:t>
            </a:r>
            <a:endParaRPr sz="2500">
              <a:solidFill>
                <a:srgbClr val="FFFFFF"/>
              </a:solidFill>
            </a:endParaRPr>
          </a:p>
        </p:txBody>
      </p:sp>
      <p:sp>
        <p:nvSpPr>
          <p:cNvPr id="129" name="Google Shape;129;p22"/>
          <p:cNvSpPr/>
          <p:nvPr/>
        </p:nvSpPr>
        <p:spPr>
          <a:xfrm>
            <a:off x="15361450" y="6380900"/>
            <a:ext cx="2316900" cy="2700000"/>
          </a:xfrm>
          <a:prstGeom prst="rect">
            <a:avLst/>
          </a:prstGeom>
          <a:solidFill>
            <a:srgbClr val="AC785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Overwhelmed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924400" y="4267100"/>
            <a:ext cx="2153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SAYS</a:t>
            </a:r>
            <a:endParaRPr b="1" sz="2800"/>
          </a:p>
        </p:txBody>
      </p:sp>
      <p:sp>
        <p:nvSpPr>
          <p:cNvPr id="131" name="Google Shape;131;p22"/>
          <p:cNvSpPr txBox="1"/>
          <p:nvPr/>
        </p:nvSpPr>
        <p:spPr>
          <a:xfrm>
            <a:off x="15525000" y="4267075"/>
            <a:ext cx="2153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THINKS</a:t>
            </a:r>
            <a:endParaRPr b="1" sz="2800"/>
          </a:p>
        </p:txBody>
      </p:sp>
      <p:sp>
        <p:nvSpPr>
          <p:cNvPr id="132" name="Google Shape;132;p22"/>
          <p:cNvSpPr txBox="1"/>
          <p:nvPr/>
        </p:nvSpPr>
        <p:spPr>
          <a:xfrm>
            <a:off x="924400" y="5252800"/>
            <a:ext cx="2153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DOES</a:t>
            </a:r>
            <a:endParaRPr b="1" sz="2800"/>
          </a:p>
        </p:txBody>
      </p:sp>
      <p:sp>
        <p:nvSpPr>
          <p:cNvPr id="133" name="Google Shape;133;p22"/>
          <p:cNvSpPr txBox="1"/>
          <p:nvPr/>
        </p:nvSpPr>
        <p:spPr>
          <a:xfrm>
            <a:off x="15597900" y="5252775"/>
            <a:ext cx="2153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FEELS</a:t>
            </a:r>
            <a:endParaRPr b="1" sz="2800"/>
          </a:p>
        </p:txBody>
      </p:sp>
      <p:sp>
        <p:nvSpPr>
          <p:cNvPr id="134" name="Google Shape;134;p22"/>
          <p:cNvSpPr txBox="1"/>
          <p:nvPr/>
        </p:nvSpPr>
        <p:spPr>
          <a:xfrm>
            <a:off x="1143000" y="6874550"/>
            <a:ext cx="200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35" name="Google Shape;135;p22"/>
          <p:cNvSpPr txBox="1"/>
          <p:nvPr/>
        </p:nvSpPr>
        <p:spPr>
          <a:xfrm>
            <a:off x="3607800" y="6053200"/>
            <a:ext cx="200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36" name="Google Shape;136;p22"/>
          <p:cNvSpPr txBox="1"/>
          <p:nvPr/>
        </p:nvSpPr>
        <p:spPr>
          <a:xfrm>
            <a:off x="9755100" y="686400"/>
            <a:ext cx="200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37" name="Google Shape;137;p22"/>
          <p:cNvSpPr txBox="1"/>
          <p:nvPr/>
        </p:nvSpPr>
        <p:spPr>
          <a:xfrm>
            <a:off x="12372350" y="1931500"/>
            <a:ext cx="200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38" name="Google Shape;138;p22"/>
          <p:cNvSpPr txBox="1"/>
          <p:nvPr/>
        </p:nvSpPr>
        <p:spPr>
          <a:xfrm>
            <a:off x="14920150" y="559900"/>
            <a:ext cx="200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39" name="Google Shape;139;p22"/>
          <p:cNvSpPr txBox="1"/>
          <p:nvPr/>
        </p:nvSpPr>
        <p:spPr>
          <a:xfrm>
            <a:off x="1349700" y="601900"/>
            <a:ext cx="16143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 want something tasty with something i already have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3784675" y="1805700"/>
            <a:ext cx="18276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 want something vegan or vegetarian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6465850" y="738700"/>
            <a:ext cx="18276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 want something with local ingredient that i can find easily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9913100" y="766050"/>
            <a:ext cx="16143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Why can’t I find anything with all the ingredients I have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12539550" y="2106650"/>
            <a:ext cx="1827600" cy="16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This is very inconvenient and expensive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15083950" y="601900"/>
            <a:ext cx="1827600" cy="16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This is really hard, I’m wasting too much time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1322350" y="7031275"/>
            <a:ext cx="18276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Search different recipes according to interests.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3675225" y="6073700"/>
            <a:ext cx="18276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Has to buy new ingredients according  to recipe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6136925" y="6853600"/>
            <a:ext cx="1827600" cy="28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Looks up for each ingredient in english and where to buy other ingredients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10323475" y="7281599"/>
            <a:ext cx="1827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 </a:t>
            </a:r>
            <a:r>
              <a:rPr lang="en-US" sz="22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Annoyed</a:t>
            </a:r>
            <a:endParaRPr sz="22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ctrTitle"/>
          </p:nvPr>
        </p:nvSpPr>
        <p:spPr>
          <a:xfrm>
            <a:off x="6703589" y="6949053"/>
            <a:ext cx="4880700" cy="14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3"/>
          <p:cNvSpPr txBox="1"/>
          <p:nvPr>
            <p:ph idx="1" type="subTitle"/>
          </p:nvPr>
        </p:nvSpPr>
        <p:spPr>
          <a:xfrm>
            <a:off x="2743200" y="5760720"/>
            <a:ext cx="12801600" cy="1924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/>
        </p:nvSpPr>
        <p:spPr>
          <a:xfrm>
            <a:off x="5771975" y="4713500"/>
            <a:ext cx="7012500" cy="10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7" name="Google Shape;157;p23"/>
          <p:cNvSpPr/>
          <p:nvPr/>
        </p:nvSpPr>
        <p:spPr>
          <a:xfrm>
            <a:off x="132300" y="148850"/>
            <a:ext cx="5904300" cy="628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rgbClr val="FFFFFF"/>
                </a:solidFill>
              </a:rPr>
              <a:t>This is the story of a 40 year old homemaker, Tina</a:t>
            </a:r>
            <a:endParaRPr i="1"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ctrTitle"/>
          </p:nvPr>
        </p:nvSpPr>
        <p:spPr>
          <a:xfrm>
            <a:off x="6703589" y="6949053"/>
            <a:ext cx="4880700" cy="14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2743200" y="5760720"/>
            <a:ext cx="12801600" cy="1924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1" cy="10287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4"/>
          <p:cNvSpPr/>
          <p:nvPr/>
        </p:nvSpPr>
        <p:spPr>
          <a:xfrm>
            <a:off x="132300" y="148850"/>
            <a:ext cx="5904300" cy="628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rgbClr val="FFFFFF"/>
                </a:solidFill>
              </a:rPr>
              <a:t>This is story of two students who live alone in PG</a:t>
            </a:r>
            <a:endParaRPr i="1"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ctrTitle"/>
          </p:nvPr>
        </p:nvSpPr>
        <p:spPr>
          <a:xfrm>
            <a:off x="6703589" y="6949053"/>
            <a:ext cx="4880700" cy="14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5"/>
          <p:cNvSpPr txBox="1"/>
          <p:nvPr>
            <p:ph idx="1" type="subTitle"/>
          </p:nvPr>
        </p:nvSpPr>
        <p:spPr>
          <a:xfrm>
            <a:off x="2743200" y="5760720"/>
            <a:ext cx="12801600" cy="1924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/>
          <p:nvPr/>
        </p:nvSpPr>
        <p:spPr>
          <a:xfrm>
            <a:off x="165375" y="4357000"/>
            <a:ext cx="5904300" cy="703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rgbClr val="FFFFFF"/>
                </a:solidFill>
              </a:rPr>
              <a:t>This is the story of a old couple</a:t>
            </a:r>
            <a:endParaRPr i="1"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/>
          <p:nvPr/>
        </p:nvSpPr>
        <p:spPr>
          <a:xfrm>
            <a:off x="12" y="0"/>
            <a:ext cx="10431145" cy="6891020"/>
          </a:xfrm>
          <a:custGeom>
            <a:rect b="b" l="l" r="r" t="t"/>
            <a:pathLst>
              <a:path extrusionOk="0" h="6891020" w="10431145">
                <a:moveTo>
                  <a:pt x="10417703" y="567017"/>
                </a:moveTo>
                <a:lnTo>
                  <a:pt x="10261344" y="2426977"/>
                </a:lnTo>
                <a:lnTo>
                  <a:pt x="10244771" y="2472517"/>
                </a:lnTo>
                <a:lnTo>
                  <a:pt x="10240871" y="2518899"/>
                </a:lnTo>
                <a:lnTo>
                  <a:pt x="10207821" y="2608835"/>
                </a:lnTo>
                <a:lnTo>
                  <a:pt x="10203982" y="2654501"/>
                </a:lnTo>
                <a:lnTo>
                  <a:pt x="10121843" y="2873557"/>
                </a:lnTo>
                <a:lnTo>
                  <a:pt x="9975594" y="3248806"/>
                </a:lnTo>
                <a:lnTo>
                  <a:pt x="9946832" y="3287732"/>
                </a:lnTo>
                <a:lnTo>
                  <a:pt x="9914713" y="3366596"/>
                </a:lnTo>
                <a:lnTo>
                  <a:pt x="9886046" y="3404391"/>
                </a:lnTo>
                <a:lnTo>
                  <a:pt x="9854123" y="3480924"/>
                </a:lnTo>
                <a:lnTo>
                  <a:pt x="9825557" y="3517519"/>
                </a:lnTo>
                <a:lnTo>
                  <a:pt x="9809681" y="3554763"/>
                </a:lnTo>
                <a:lnTo>
                  <a:pt x="9752726" y="3625845"/>
                </a:lnTo>
                <a:lnTo>
                  <a:pt x="9736959" y="3661796"/>
                </a:lnTo>
                <a:lnTo>
                  <a:pt x="9680227" y="3730224"/>
                </a:lnTo>
                <a:lnTo>
                  <a:pt x="9664575" y="3764814"/>
                </a:lnTo>
                <a:lnTo>
                  <a:pt x="9608078" y="3830449"/>
                </a:lnTo>
                <a:lnTo>
                  <a:pt x="9579890" y="3862544"/>
                </a:lnTo>
                <a:lnTo>
                  <a:pt x="9551744" y="3894145"/>
                </a:lnTo>
                <a:lnTo>
                  <a:pt x="9523640" y="3925247"/>
                </a:lnTo>
                <a:lnTo>
                  <a:pt x="9495578" y="3955841"/>
                </a:lnTo>
                <a:lnTo>
                  <a:pt x="9467560" y="3985920"/>
                </a:lnTo>
                <a:lnTo>
                  <a:pt x="9439586" y="4015475"/>
                </a:lnTo>
                <a:lnTo>
                  <a:pt x="9411656" y="4044499"/>
                </a:lnTo>
                <a:lnTo>
                  <a:pt x="9383772" y="4072985"/>
                </a:lnTo>
                <a:lnTo>
                  <a:pt x="9355934" y="4100924"/>
                </a:lnTo>
                <a:lnTo>
                  <a:pt x="9328142" y="4128309"/>
                </a:lnTo>
                <a:lnTo>
                  <a:pt x="9287742" y="4154069"/>
                </a:lnTo>
                <a:lnTo>
                  <a:pt x="9260046" y="4180323"/>
                </a:lnTo>
                <a:lnTo>
                  <a:pt x="9232397" y="4205999"/>
                </a:lnTo>
                <a:lnTo>
                  <a:pt x="9192143" y="4230027"/>
                </a:lnTo>
                <a:lnTo>
                  <a:pt x="9164594" y="4254527"/>
                </a:lnTo>
                <a:lnTo>
                  <a:pt x="9137095" y="4278426"/>
                </a:lnTo>
                <a:lnTo>
                  <a:pt x="9096992" y="4300653"/>
                </a:lnTo>
                <a:lnTo>
                  <a:pt x="9069596" y="4323328"/>
                </a:lnTo>
                <a:lnTo>
                  <a:pt x="9029598" y="4344316"/>
                </a:lnTo>
                <a:lnTo>
                  <a:pt x="8989652" y="4364673"/>
                </a:lnTo>
                <a:lnTo>
                  <a:pt x="8962415" y="4385455"/>
                </a:lnTo>
                <a:lnTo>
                  <a:pt x="8922578" y="4404527"/>
                </a:lnTo>
                <a:lnTo>
                  <a:pt x="8882795" y="4422944"/>
                </a:lnTo>
                <a:lnTo>
                  <a:pt x="8855723" y="4441764"/>
                </a:lnTo>
                <a:lnTo>
                  <a:pt x="8816053" y="4458850"/>
                </a:lnTo>
                <a:lnTo>
                  <a:pt x="8776439" y="4475258"/>
                </a:lnTo>
                <a:lnTo>
                  <a:pt x="8736883" y="4490982"/>
                </a:lnTo>
                <a:lnTo>
                  <a:pt x="8697602" y="4503430"/>
                </a:lnTo>
                <a:lnTo>
                  <a:pt x="8670955" y="4517192"/>
                </a:lnTo>
                <a:lnTo>
                  <a:pt x="8631633" y="4530134"/>
                </a:lnTo>
                <a:lnTo>
                  <a:pt x="8604945" y="4544382"/>
                </a:lnTo>
                <a:lnTo>
                  <a:pt x="8565583" y="4557802"/>
                </a:lnTo>
                <a:lnTo>
                  <a:pt x="8526201" y="4571456"/>
                </a:lnTo>
                <a:lnTo>
                  <a:pt x="8486799" y="4585338"/>
                </a:lnTo>
                <a:lnTo>
                  <a:pt x="8447379" y="4599445"/>
                </a:lnTo>
                <a:lnTo>
                  <a:pt x="8407940" y="4613772"/>
                </a:lnTo>
                <a:lnTo>
                  <a:pt x="8368483" y="4628317"/>
                </a:lnTo>
                <a:lnTo>
                  <a:pt x="8329008" y="4643074"/>
                </a:lnTo>
                <a:lnTo>
                  <a:pt x="8289516" y="4658040"/>
                </a:lnTo>
                <a:lnTo>
                  <a:pt x="8250006" y="4673210"/>
                </a:lnTo>
                <a:lnTo>
                  <a:pt x="8210479" y="4688581"/>
                </a:lnTo>
                <a:lnTo>
                  <a:pt x="8170936" y="4704148"/>
                </a:lnTo>
                <a:lnTo>
                  <a:pt x="8118722" y="4718844"/>
                </a:lnTo>
                <a:lnTo>
                  <a:pt x="8079146" y="4734792"/>
                </a:lnTo>
                <a:lnTo>
                  <a:pt x="8026901" y="4749861"/>
                </a:lnTo>
                <a:lnTo>
                  <a:pt x="7987295" y="4766174"/>
                </a:lnTo>
                <a:lnTo>
                  <a:pt x="7935019" y="4781599"/>
                </a:lnTo>
                <a:lnTo>
                  <a:pt x="7895384" y="4798261"/>
                </a:lnTo>
                <a:lnTo>
                  <a:pt x="7843079" y="4814026"/>
                </a:lnTo>
                <a:lnTo>
                  <a:pt x="7803416" y="4831020"/>
                </a:lnTo>
                <a:lnTo>
                  <a:pt x="7751084" y="4847110"/>
                </a:lnTo>
                <a:lnTo>
                  <a:pt x="7698739" y="4863356"/>
                </a:lnTo>
                <a:lnTo>
                  <a:pt x="7646382" y="4879754"/>
                </a:lnTo>
                <a:lnTo>
                  <a:pt x="7606667" y="4897364"/>
                </a:lnTo>
                <a:lnTo>
                  <a:pt x="7554285" y="4914054"/>
                </a:lnTo>
                <a:lnTo>
                  <a:pt x="7501891" y="4930884"/>
                </a:lnTo>
                <a:lnTo>
                  <a:pt x="7449485" y="4947850"/>
                </a:lnTo>
                <a:lnTo>
                  <a:pt x="7397069" y="4964948"/>
                </a:lnTo>
                <a:lnTo>
                  <a:pt x="7344641" y="4982173"/>
                </a:lnTo>
                <a:lnTo>
                  <a:pt x="7292204" y="4999522"/>
                </a:lnTo>
                <a:lnTo>
                  <a:pt x="7239756" y="5016991"/>
                </a:lnTo>
                <a:lnTo>
                  <a:pt x="7187299" y="5034576"/>
                </a:lnTo>
                <a:lnTo>
                  <a:pt x="7134832" y="5052272"/>
                </a:lnTo>
                <a:lnTo>
                  <a:pt x="7082356" y="5070075"/>
                </a:lnTo>
                <a:lnTo>
                  <a:pt x="7017216" y="5086919"/>
                </a:lnTo>
                <a:lnTo>
                  <a:pt x="6964723" y="5104925"/>
                </a:lnTo>
                <a:lnTo>
                  <a:pt x="6859713" y="5141221"/>
                </a:lnTo>
                <a:lnTo>
                  <a:pt x="6794542" y="5158438"/>
                </a:lnTo>
                <a:lnTo>
                  <a:pt x="6689489" y="5195246"/>
                </a:lnTo>
                <a:lnTo>
                  <a:pt x="6624298" y="5212700"/>
                </a:lnTo>
                <a:lnTo>
                  <a:pt x="6519209" y="5249947"/>
                </a:lnTo>
                <a:lnTo>
                  <a:pt x="6454000" y="5267603"/>
                </a:lnTo>
                <a:lnTo>
                  <a:pt x="6401442" y="5286382"/>
                </a:lnTo>
                <a:lnTo>
                  <a:pt x="6336225" y="5304153"/>
                </a:lnTo>
                <a:lnTo>
                  <a:pt x="6283658" y="5323038"/>
                </a:lnTo>
                <a:lnTo>
                  <a:pt x="6218432" y="5340906"/>
                </a:lnTo>
                <a:lnTo>
                  <a:pt x="6165857" y="5359881"/>
                </a:lnTo>
                <a:lnTo>
                  <a:pt x="6100624" y="5377831"/>
                </a:lnTo>
                <a:lnTo>
                  <a:pt x="6048044" y="5396879"/>
                </a:lnTo>
                <a:lnTo>
                  <a:pt x="5917565" y="5432937"/>
                </a:lnTo>
                <a:lnTo>
                  <a:pt x="5864977" y="5452066"/>
                </a:lnTo>
                <a:lnTo>
                  <a:pt x="5799733" y="5470149"/>
                </a:lnTo>
                <a:lnTo>
                  <a:pt x="5747143" y="5489311"/>
                </a:lnTo>
                <a:lnTo>
                  <a:pt x="5616650" y="5525535"/>
                </a:lnTo>
                <a:lnTo>
                  <a:pt x="5564058" y="5544716"/>
                </a:lnTo>
                <a:lnTo>
                  <a:pt x="5433565" y="5580943"/>
                </a:lnTo>
                <a:lnTo>
                  <a:pt x="5380975" y="5600107"/>
                </a:lnTo>
                <a:lnTo>
                  <a:pt x="5250487" y="5636264"/>
                </a:lnTo>
                <a:lnTo>
                  <a:pt x="5197901" y="5655375"/>
                </a:lnTo>
                <a:lnTo>
                  <a:pt x="5067426" y="5691389"/>
                </a:lnTo>
                <a:lnTo>
                  <a:pt x="5014847" y="5710410"/>
                </a:lnTo>
                <a:lnTo>
                  <a:pt x="4884390" y="5746208"/>
                </a:lnTo>
                <a:lnTo>
                  <a:pt x="4831822" y="5765104"/>
                </a:lnTo>
                <a:lnTo>
                  <a:pt x="4701389" y="5800613"/>
                </a:lnTo>
                <a:lnTo>
                  <a:pt x="4648835" y="5819346"/>
                </a:lnTo>
                <a:lnTo>
                  <a:pt x="4583631" y="5836954"/>
                </a:lnTo>
                <a:lnTo>
                  <a:pt x="4531088" y="5855559"/>
                </a:lnTo>
                <a:lnTo>
                  <a:pt x="4400709" y="5890426"/>
                </a:lnTo>
                <a:lnTo>
                  <a:pt x="4348184" y="5908807"/>
                </a:lnTo>
                <a:lnTo>
                  <a:pt x="4283011" y="5926043"/>
                </a:lnTo>
                <a:lnTo>
                  <a:pt x="4165343" y="5961314"/>
                </a:lnTo>
                <a:lnTo>
                  <a:pt x="4047707" y="5996208"/>
                </a:lnTo>
                <a:lnTo>
                  <a:pt x="3930105" y="6030690"/>
                </a:lnTo>
                <a:lnTo>
                  <a:pt x="3812540" y="6064730"/>
                </a:lnTo>
                <a:lnTo>
                  <a:pt x="3695015" y="6098295"/>
                </a:lnTo>
                <a:lnTo>
                  <a:pt x="3577533" y="6131352"/>
                </a:lnTo>
                <a:lnTo>
                  <a:pt x="3460096" y="6163869"/>
                </a:lnTo>
                <a:lnTo>
                  <a:pt x="3355363" y="6196878"/>
                </a:lnTo>
                <a:lnTo>
                  <a:pt x="3238025" y="6228218"/>
                </a:lnTo>
                <a:lnTo>
                  <a:pt x="3133396" y="6259985"/>
                </a:lnTo>
                <a:lnTo>
                  <a:pt x="3028823" y="6291083"/>
                </a:lnTo>
                <a:lnTo>
                  <a:pt x="2911654" y="6320416"/>
                </a:lnTo>
                <a:lnTo>
                  <a:pt x="2807202" y="6350078"/>
                </a:lnTo>
                <a:lnTo>
                  <a:pt x="2715470" y="6380038"/>
                </a:lnTo>
                <a:lnTo>
                  <a:pt x="2611150" y="6408136"/>
                </a:lnTo>
                <a:lnTo>
                  <a:pt x="2506899" y="6435402"/>
                </a:lnTo>
                <a:lnTo>
                  <a:pt x="2415376" y="6462870"/>
                </a:lnTo>
                <a:lnTo>
                  <a:pt x="2323929" y="6489441"/>
                </a:lnTo>
                <a:lnTo>
                  <a:pt x="2232560" y="6515085"/>
                </a:lnTo>
                <a:lnTo>
                  <a:pt x="2141271" y="6539768"/>
                </a:lnTo>
                <a:lnTo>
                  <a:pt x="2050066" y="6563458"/>
                </a:lnTo>
                <a:lnTo>
                  <a:pt x="1971602" y="6587188"/>
                </a:lnTo>
                <a:lnTo>
                  <a:pt x="1880572" y="6608796"/>
                </a:lnTo>
                <a:lnTo>
                  <a:pt x="1841419" y="6619726"/>
                </a:lnTo>
                <a:lnTo>
                  <a:pt x="1802289" y="6630379"/>
                </a:lnTo>
                <a:lnTo>
                  <a:pt x="1763183" y="6640751"/>
                </a:lnTo>
                <a:lnTo>
                  <a:pt x="1724100" y="6650839"/>
                </a:lnTo>
                <a:lnTo>
                  <a:pt x="1685042" y="6660638"/>
                </a:lnTo>
                <a:lnTo>
                  <a:pt x="1658664" y="6671209"/>
                </a:lnTo>
                <a:lnTo>
                  <a:pt x="1619655" y="6680419"/>
                </a:lnTo>
                <a:lnTo>
                  <a:pt x="1580672" y="6689328"/>
                </a:lnTo>
                <a:lnTo>
                  <a:pt x="1554370" y="6698997"/>
                </a:lnTo>
                <a:lnTo>
                  <a:pt x="1515438" y="6707293"/>
                </a:lnTo>
                <a:lnTo>
                  <a:pt x="1489188" y="6716340"/>
                </a:lnTo>
                <a:lnTo>
                  <a:pt x="1450309" y="6724006"/>
                </a:lnTo>
                <a:lnTo>
                  <a:pt x="1424112" y="6732415"/>
                </a:lnTo>
                <a:lnTo>
                  <a:pt x="1397943" y="6740499"/>
                </a:lnTo>
                <a:lnTo>
                  <a:pt x="1359146" y="6747190"/>
                </a:lnTo>
                <a:lnTo>
                  <a:pt x="1333033" y="6754612"/>
                </a:lnTo>
                <a:lnTo>
                  <a:pt x="1280891" y="6768440"/>
                </a:lnTo>
                <a:lnTo>
                  <a:pt x="1228865" y="6780888"/>
                </a:lnTo>
                <a:lnTo>
                  <a:pt x="1202897" y="6786584"/>
                </a:lnTo>
                <a:lnTo>
                  <a:pt x="1189614" y="6792987"/>
                </a:lnTo>
                <a:lnTo>
                  <a:pt x="1163706" y="6797965"/>
                </a:lnTo>
                <a:lnTo>
                  <a:pt x="1137828" y="6802577"/>
                </a:lnTo>
                <a:lnTo>
                  <a:pt x="1124638" y="6807883"/>
                </a:lnTo>
                <a:lnTo>
                  <a:pt x="1098823" y="6811752"/>
                </a:lnTo>
                <a:lnTo>
                  <a:pt x="1085695" y="6816308"/>
                </a:lnTo>
                <a:lnTo>
                  <a:pt x="1072599" y="6820482"/>
                </a:lnTo>
                <a:lnTo>
                  <a:pt x="1007860" y="6832556"/>
                </a:lnTo>
                <a:lnTo>
                  <a:pt x="955890" y="6844350"/>
                </a:lnTo>
                <a:lnTo>
                  <a:pt x="904030" y="6854818"/>
                </a:lnTo>
                <a:lnTo>
                  <a:pt x="839626" y="6862915"/>
                </a:lnTo>
                <a:lnTo>
                  <a:pt x="787985" y="6870788"/>
                </a:lnTo>
                <a:lnTo>
                  <a:pt x="736450" y="6877390"/>
                </a:lnTo>
                <a:lnTo>
                  <a:pt x="672366" y="6881677"/>
                </a:lnTo>
                <a:lnTo>
                  <a:pt x="621041" y="6885795"/>
                </a:lnTo>
                <a:lnTo>
                  <a:pt x="569817" y="6888699"/>
                </a:lnTo>
                <a:lnTo>
                  <a:pt x="518695" y="6890406"/>
                </a:lnTo>
                <a:lnTo>
                  <a:pt x="455016" y="6889872"/>
                </a:lnTo>
                <a:lnTo>
                  <a:pt x="404089" y="6889243"/>
                </a:lnTo>
                <a:lnTo>
                  <a:pt x="353259" y="6887474"/>
                </a:lnTo>
                <a:lnTo>
                  <a:pt x="302523" y="6884582"/>
                </a:lnTo>
                <a:lnTo>
                  <a:pt x="251879" y="6880588"/>
                </a:lnTo>
                <a:lnTo>
                  <a:pt x="201327" y="6875508"/>
                </a:lnTo>
                <a:lnTo>
                  <a:pt x="150865" y="6869362"/>
                </a:lnTo>
                <a:lnTo>
                  <a:pt x="100490" y="6862168"/>
                </a:lnTo>
                <a:lnTo>
                  <a:pt x="50202" y="6853944"/>
                </a:lnTo>
                <a:lnTo>
                  <a:pt x="0" y="6844710"/>
                </a:lnTo>
                <a:lnTo>
                  <a:pt x="40" y="6844231"/>
                </a:lnTo>
                <a:lnTo>
                  <a:pt x="1813" y="929"/>
                </a:lnTo>
                <a:lnTo>
                  <a:pt x="10350667" y="0"/>
                </a:lnTo>
                <a:lnTo>
                  <a:pt x="10361534" y="22330"/>
                </a:lnTo>
                <a:lnTo>
                  <a:pt x="10370147" y="71479"/>
                </a:lnTo>
                <a:lnTo>
                  <a:pt x="10366092" y="119720"/>
                </a:lnTo>
                <a:lnTo>
                  <a:pt x="10391821" y="268483"/>
                </a:lnTo>
                <a:lnTo>
                  <a:pt x="10387720" y="317265"/>
                </a:lnTo>
                <a:lnTo>
                  <a:pt x="10404800" y="417297"/>
                </a:lnTo>
                <a:lnTo>
                  <a:pt x="10400672" y="466404"/>
                </a:lnTo>
                <a:lnTo>
                  <a:pt x="10417703" y="567017"/>
                </a:lnTo>
                <a:close/>
              </a:path>
              <a:path extrusionOk="0" h="6891020" w="10431145">
                <a:moveTo>
                  <a:pt x="10422053" y="666877"/>
                </a:moveTo>
                <a:lnTo>
                  <a:pt x="10281888" y="2334195"/>
                </a:lnTo>
                <a:lnTo>
                  <a:pt x="10265280" y="2380157"/>
                </a:lnTo>
                <a:lnTo>
                  <a:pt x="10413553" y="616380"/>
                </a:lnTo>
                <a:lnTo>
                  <a:pt x="10422053" y="666877"/>
                </a:lnTo>
                <a:close/>
              </a:path>
              <a:path extrusionOk="0" h="6891020" w="10431145">
                <a:moveTo>
                  <a:pt x="10426382" y="766986"/>
                </a:moveTo>
                <a:lnTo>
                  <a:pt x="10302500" y="2240613"/>
                </a:lnTo>
                <a:lnTo>
                  <a:pt x="10285859" y="2286968"/>
                </a:lnTo>
                <a:lnTo>
                  <a:pt x="10417892" y="716372"/>
                </a:lnTo>
                <a:lnTo>
                  <a:pt x="10426382" y="766986"/>
                </a:lnTo>
                <a:close/>
              </a:path>
              <a:path extrusionOk="0" h="6891020" w="10431145">
                <a:moveTo>
                  <a:pt x="10426520" y="916949"/>
                </a:moveTo>
                <a:lnTo>
                  <a:pt x="10323174" y="2146295"/>
                </a:lnTo>
                <a:lnTo>
                  <a:pt x="10306502" y="2193011"/>
                </a:lnTo>
                <a:lnTo>
                  <a:pt x="10418040" y="866218"/>
                </a:lnTo>
                <a:lnTo>
                  <a:pt x="10426520" y="916949"/>
                </a:lnTo>
                <a:close/>
              </a:path>
              <a:path extrusionOk="0" h="6891020" w="10431145">
                <a:moveTo>
                  <a:pt x="10430820" y="1017410"/>
                </a:moveTo>
                <a:lnTo>
                  <a:pt x="10347962" y="2003038"/>
                </a:lnTo>
                <a:lnTo>
                  <a:pt x="10331249" y="2050237"/>
                </a:lnTo>
                <a:lnTo>
                  <a:pt x="10422343" y="966639"/>
                </a:lnTo>
                <a:lnTo>
                  <a:pt x="10430820" y="1017410"/>
                </a:lnTo>
                <a:close/>
              </a:path>
              <a:path extrusionOk="0" h="6891020" w="10431145">
                <a:moveTo>
                  <a:pt x="10426760" y="1217306"/>
                </a:moveTo>
                <a:lnTo>
                  <a:pt x="10372860" y="1858469"/>
                </a:lnTo>
                <a:lnTo>
                  <a:pt x="10356112" y="1906083"/>
                </a:lnTo>
                <a:lnTo>
                  <a:pt x="10418282" y="1166549"/>
                </a:lnTo>
                <a:lnTo>
                  <a:pt x="10426760" y="1217306"/>
                </a:lnTo>
                <a:close/>
              </a:path>
            </a:pathLst>
          </a:custGeom>
          <a:solidFill>
            <a:srgbClr val="AC785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79" name="Google Shape;179;p26"/>
          <p:cNvGrpSpPr/>
          <p:nvPr/>
        </p:nvGrpSpPr>
        <p:grpSpPr>
          <a:xfrm>
            <a:off x="5412272" y="6112301"/>
            <a:ext cx="12875909" cy="4174883"/>
            <a:chOff x="5412272" y="6112301"/>
            <a:chExt cx="12875909" cy="4174883"/>
          </a:xfrm>
        </p:grpSpPr>
        <p:sp>
          <p:nvSpPr>
            <p:cNvPr id="180" name="Google Shape;180;p26"/>
            <p:cNvSpPr/>
            <p:nvPr/>
          </p:nvSpPr>
          <p:spPr>
            <a:xfrm>
              <a:off x="12428401" y="6673399"/>
              <a:ext cx="5859780" cy="3613785"/>
            </a:xfrm>
            <a:custGeom>
              <a:rect b="b" l="l" r="r" t="t"/>
              <a:pathLst>
                <a:path extrusionOk="0" h="3613784" w="5859780">
                  <a:moveTo>
                    <a:pt x="3704603" y="275384"/>
                  </a:moveTo>
                  <a:lnTo>
                    <a:pt x="3773317" y="254196"/>
                  </a:lnTo>
                  <a:lnTo>
                    <a:pt x="3841488" y="233925"/>
                  </a:lnTo>
                  <a:lnTo>
                    <a:pt x="3909116" y="214562"/>
                  </a:lnTo>
                  <a:lnTo>
                    <a:pt x="3976203" y="196099"/>
                  </a:lnTo>
                  <a:lnTo>
                    <a:pt x="4042753" y="178526"/>
                  </a:lnTo>
                  <a:lnTo>
                    <a:pt x="4108766" y="161836"/>
                  </a:lnTo>
                  <a:lnTo>
                    <a:pt x="4174245" y="146020"/>
                  </a:lnTo>
                  <a:lnTo>
                    <a:pt x="4239191" y="131069"/>
                  </a:lnTo>
                  <a:lnTo>
                    <a:pt x="4303607" y="116975"/>
                  </a:lnTo>
                  <a:lnTo>
                    <a:pt x="4367494" y="103729"/>
                  </a:lnTo>
                  <a:lnTo>
                    <a:pt x="4430854" y="91323"/>
                  </a:lnTo>
                  <a:lnTo>
                    <a:pt x="4493690" y="79747"/>
                  </a:lnTo>
                  <a:lnTo>
                    <a:pt x="4556003" y="68994"/>
                  </a:lnTo>
                  <a:lnTo>
                    <a:pt x="4617795" y="59054"/>
                  </a:lnTo>
                  <a:lnTo>
                    <a:pt x="4679069" y="49920"/>
                  </a:lnTo>
                  <a:lnTo>
                    <a:pt x="4739825" y="41583"/>
                  </a:lnTo>
                  <a:lnTo>
                    <a:pt x="4800066" y="34034"/>
                  </a:lnTo>
                  <a:lnTo>
                    <a:pt x="4859794" y="27264"/>
                  </a:lnTo>
                  <a:lnTo>
                    <a:pt x="4919011" y="21265"/>
                  </a:lnTo>
                  <a:lnTo>
                    <a:pt x="4977719" y="16029"/>
                  </a:lnTo>
                  <a:lnTo>
                    <a:pt x="5035919" y="11546"/>
                  </a:lnTo>
                  <a:lnTo>
                    <a:pt x="5093614" y="7808"/>
                  </a:lnTo>
                  <a:lnTo>
                    <a:pt x="5150806" y="4808"/>
                  </a:lnTo>
                  <a:lnTo>
                    <a:pt x="5207496" y="2535"/>
                  </a:lnTo>
                  <a:lnTo>
                    <a:pt x="5263687" y="982"/>
                  </a:lnTo>
                  <a:lnTo>
                    <a:pt x="5319380" y="139"/>
                  </a:lnTo>
                  <a:lnTo>
                    <a:pt x="5374577" y="0"/>
                  </a:lnTo>
                  <a:lnTo>
                    <a:pt x="5429281" y="553"/>
                  </a:lnTo>
                  <a:lnTo>
                    <a:pt x="5483493" y="1792"/>
                  </a:lnTo>
                  <a:lnTo>
                    <a:pt x="5537215" y="3708"/>
                  </a:lnTo>
                  <a:lnTo>
                    <a:pt x="5590449" y="6292"/>
                  </a:lnTo>
                  <a:lnTo>
                    <a:pt x="5643198" y="9535"/>
                  </a:lnTo>
                  <a:lnTo>
                    <a:pt x="5695462" y="13429"/>
                  </a:lnTo>
                  <a:lnTo>
                    <a:pt x="5747244" y="17965"/>
                  </a:lnTo>
                  <a:lnTo>
                    <a:pt x="5798546" y="23135"/>
                  </a:lnTo>
                  <a:lnTo>
                    <a:pt x="5849370" y="28931"/>
                  </a:lnTo>
                  <a:lnTo>
                    <a:pt x="5859595" y="3613600"/>
                  </a:lnTo>
                  <a:lnTo>
                    <a:pt x="24274" y="3613600"/>
                  </a:lnTo>
                  <a:lnTo>
                    <a:pt x="0" y="3508338"/>
                  </a:lnTo>
                  <a:lnTo>
                    <a:pt x="111923" y="2119973"/>
                  </a:lnTo>
                  <a:lnTo>
                    <a:pt x="1163820" y="1247590"/>
                  </a:lnTo>
                  <a:lnTo>
                    <a:pt x="3424266" y="369475"/>
                  </a:lnTo>
                  <a:lnTo>
                    <a:pt x="3565535" y="320545"/>
                  </a:lnTo>
                  <a:lnTo>
                    <a:pt x="3704603" y="275384"/>
                  </a:lnTo>
                  <a:close/>
                </a:path>
              </a:pathLst>
            </a:custGeom>
            <a:solidFill>
              <a:srgbClr val="53454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5412272" y="6112301"/>
              <a:ext cx="7308850" cy="610235"/>
            </a:xfrm>
            <a:custGeom>
              <a:rect b="b" l="l" r="r" t="t"/>
              <a:pathLst>
                <a:path extrusionOk="0" h="610234" w="7308850">
                  <a:moveTo>
                    <a:pt x="6618234" y="0"/>
                  </a:moveTo>
                  <a:lnTo>
                    <a:pt x="6902947" y="1526"/>
                  </a:lnTo>
                  <a:lnTo>
                    <a:pt x="7264673" y="22061"/>
                  </a:lnTo>
                  <a:lnTo>
                    <a:pt x="7270703" y="18391"/>
                  </a:lnTo>
                  <a:lnTo>
                    <a:pt x="7284406" y="21149"/>
                  </a:lnTo>
                  <a:lnTo>
                    <a:pt x="7299206" y="50982"/>
                  </a:lnTo>
                  <a:lnTo>
                    <a:pt x="7308524" y="128537"/>
                  </a:lnTo>
                  <a:lnTo>
                    <a:pt x="7307390" y="177907"/>
                  </a:lnTo>
                  <a:lnTo>
                    <a:pt x="7297345" y="225597"/>
                  </a:lnTo>
                  <a:lnTo>
                    <a:pt x="7278951" y="270627"/>
                  </a:lnTo>
                  <a:lnTo>
                    <a:pt x="7252769" y="312015"/>
                  </a:lnTo>
                  <a:lnTo>
                    <a:pt x="7219360" y="348783"/>
                  </a:lnTo>
                  <a:lnTo>
                    <a:pt x="5117428" y="442497"/>
                  </a:lnTo>
                  <a:lnTo>
                    <a:pt x="3451587" y="516156"/>
                  </a:lnTo>
                  <a:lnTo>
                    <a:pt x="2230561" y="569029"/>
                  </a:lnTo>
                  <a:lnTo>
                    <a:pt x="1607007" y="594236"/>
                  </a:lnTo>
                  <a:lnTo>
                    <a:pt x="1166805" y="606588"/>
                  </a:lnTo>
                  <a:lnTo>
                    <a:pt x="700841" y="609642"/>
                  </a:lnTo>
                  <a:lnTo>
                    <a:pt x="0" y="606953"/>
                  </a:lnTo>
                  <a:lnTo>
                    <a:pt x="0" y="525272"/>
                  </a:lnTo>
                  <a:lnTo>
                    <a:pt x="36542" y="386707"/>
                  </a:lnTo>
                  <a:lnTo>
                    <a:pt x="1300186" y="367745"/>
                  </a:lnTo>
                  <a:lnTo>
                    <a:pt x="2221974" y="354709"/>
                  </a:lnTo>
                  <a:lnTo>
                    <a:pt x="2791491" y="348324"/>
                  </a:lnTo>
                  <a:lnTo>
                    <a:pt x="2833224" y="346989"/>
                  </a:lnTo>
                  <a:lnTo>
                    <a:pt x="2877371" y="344845"/>
                  </a:lnTo>
                  <a:lnTo>
                    <a:pt x="2923713" y="341957"/>
                  </a:lnTo>
                  <a:lnTo>
                    <a:pt x="2972034" y="338391"/>
                  </a:lnTo>
                  <a:lnTo>
                    <a:pt x="3022114" y="334212"/>
                  </a:lnTo>
                  <a:lnTo>
                    <a:pt x="3073735" y="329486"/>
                  </a:lnTo>
                  <a:lnTo>
                    <a:pt x="3126680" y="324279"/>
                  </a:lnTo>
                  <a:lnTo>
                    <a:pt x="3235666" y="312683"/>
                  </a:lnTo>
                  <a:lnTo>
                    <a:pt x="3347327" y="299950"/>
                  </a:lnTo>
                  <a:lnTo>
                    <a:pt x="3626729" y="266585"/>
                  </a:lnTo>
                  <a:lnTo>
                    <a:pt x="3785815" y="248141"/>
                  </a:lnTo>
                  <a:lnTo>
                    <a:pt x="3901698" y="235790"/>
                  </a:lnTo>
                  <a:lnTo>
                    <a:pt x="4146822" y="211898"/>
                  </a:lnTo>
                  <a:lnTo>
                    <a:pt x="5688955" y="73111"/>
                  </a:lnTo>
                  <a:lnTo>
                    <a:pt x="6262811" y="22266"/>
                  </a:lnTo>
                  <a:lnTo>
                    <a:pt x="6618234" y="0"/>
                  </a:lnTo>
                  <a:close/>
                </a:path>
              </a:pathLst>
            </a:custGeom>
            <a:solidFill>
              <a:srgbClr val="AC785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82" name="Google Shape;182;p26"/>
          <p:cNvSpPr/>
          <p:nvPr/>
        </p:nvSpPr>
        <p:spPr>
          <a:xfrm>
            <a:off x="0" y="6098404"/>
            <a:ext cx="4246900" cy="4178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3" name="Google Shape;183;p26"/>
          <p:cNvSpPr/>
          <p:nvPr/>
        </p:nvSpPr>
        <p:spPr>
          <a:xfrm>
            <a:off x="13676414" y="2"/>
            <a:ext cx="3780154" cy="1587500"/>
          </a:xfrm>
          <a:custGeom>
            <a:rect b="b" l="l" r="r" t="t"/>
            <a:pathLst>
              <a:path extrusionOk="0" h="1587500" w="3780155">
                <a:moveTo>
                  <a:pt x="2315179" y="1587500"/>
                </a:moveTo>
                <a:lnTo>
                  <a:pt x="2040090" y="1587500"/>
                </a:lnTo>
                <a:lnTo>
                  <a:pt x="1737318" y="1511300"/>
                </a:lnTo>
                <a:lnTo>
                  <a:pt x="1685749" y="1511300"/>
                </a:lnTo>
                <a:lnTo>
                  <a:pt x="1634967" y="1485900"/>
                </a:lnTo>
                <a:lnTo>
                  <a:pt x="1535543" y="1460500"/>
                </a:lnTo>
                <a:lnTo>
                  <a:pt x="1486788" y="1435100"/>
                </a:lnTo>
                <a:lnTo>
                  <a:pt x="1438597" y="1422400"/>
                </a:lnTo>
                <a:lnTo>
                  <a:pt x="1343682" y="1371600"/>
                </a:lnTo>
                <a:lnTo>
                  <a:pt x="1296847" y="1358900"/>
                </a:lnTo>
                <a:lnTo>
                  <a:pt x="1112346" y="1257300"/>
                </a:lnTo>
                <a:lnTo>
                  <a:pt x="983544" y="1181100"/>
                </a:lnTo>
                <a:lnTo>
                  <a:pt x="942157" y="1155700"/>
                </a:lnTo>
                <a:lnTo>
                  <a:pt x="902657" y="1130300"/>
                </a:lnTo>
                <a:lnTo>
                  <a:pt x="830969" y="1079500"/>
                </a:lnTo>
                <a:lnTo>
                  <a:pt x="794732" y="1041400"/>
                </a:lnTo>
                <a:lnTo>
                  <a:pt x="722455" y="990600"/>
                </a:lnTo>
                <a:lnTo>
                  <a:pt x="643761" y="914400"/>
                </a:lnTo>
                <a:lnTo>
                  <a:pt x="604607" y="889000"/>
                </a:lnTo>
                <a:lnTo>
                  <a:pt x="565249" y="850900"/>
                </a:lnTo>
                <a:lnTo>
                  <a:pt x="525435" y="812800"/>
                </a:lnTo>
                <a:lnTo>
                  <a:pt x="484916" y="787400"/>
                </a:lnTo>
                <a:lnTo>
                  <a:pt x="447848" y="749300"/>
                </a:lnTo>
                <a:lnTo>
                  <a:pt x="412806" y="723900"/>
                </a:lnTo>
                <a:lnTo>
                  <a:pt x="379765" y="685800"/>
                </a:lnTo>
                <a:lnTo>
                  <a:pt x="348703" y="647700"/>
                </a:lnTo>
                <a:lnTo>
                  <a:pt x="319599" y="609600"/>
                </a:lnTo>
                <a:lnTo>
                  <a:pt x="265342" y="533400"/>
                </a:lnTo>
                <a:lnTo>
                  <a:pt x="238702" y="495300"/>
                </a:lnTo>
                <a:lnTo>
                  <a:pt x="212613" y="457200"/>
                </a:lnTo>
                <a:lnTo>
                  <a:pt x="187178" y="406400"/>
                </a:lnTo>
                <a:lnTo>
                  <a:pt x="162499" y="368300"/>
                </a:lnTo>
                <a:lnTo>
                  <a:pt x="138680" y="330200"/>
                </a:lnTo>
                <a:lnTo>
                  <a:pt x="115825" y="279400"/>
                </a:lnTo>
                <a:lnTo>
                  <a:pt x="94036" y="241300"/>
                </a:lnTo>
                <a:lnTo>
                  <a:pt x="73417" y="190500"/>
                </a:lnTo>
                <a:lnTo>
                  <a:pt x="54071" y="152400"/>
                </a:lnTo>
                <a:lnTo>
                  <a:pt x="36247" y="101600"/>
                </a:lnTo>
                <a:lnTo>
                  <a:pt x="19996" y="63500"/>
                </a:lnTo>
                <a:lnTo>
                  <a:pt x="5122" y="12700"/>
                </a:lnTo>
                <a:lnTo>
                  <a:pt x="0" y="0"/>
                </a:lnTo>
                <a:lnTo>
                  <a:pt x="187891" y="0"/>
                </a:lnTo>
                <a:lnTo>
                  <a:pt x="203147" y="25400"/>
                </a:lnTo>
                <a:lnTo>
                  <a:pt x="198232" y="25400"/>
                </a:lnTo>
                <a:lnTo>
                  <a:pt x="195775" y="38100"/>
                </a:lnTo>
                <a:lnTo>
                  <a:pt x="185830" y="50800"/>
                </a:lnTo>
                <a:lnTo>
                  <a:pt x="185638" y="63500"/>
                </a:lnTo>
                <a:lnTo>
                  <a:pt x="195429" y="63500"/>
                </a:lnTo>
                <a:lnTo>
                  <a:pt x="215433" y="76200"/>
                </a:lnTo>
                <a:lnTo>
                  <a:pt x="627591" y="76200"/>
                </a:lnTo>
                <a:lnTo>
                  <a:pt x="661807" y="114300"/>
                </a:lnTo>
                <a:lnTo>
                  <a:pt x="696885" y="152400"/>
                </a:lnTo>
                <a:lnTo>
                  <a:pt x="732679" y="177800"/>
                </a:lnTo>
                <a:lnTo>
                  <a:pt x="769038" y="215900"/>
                </a:lnTo>
                <a:lnTo>
                  <a:pt x="805815" y="241300"/>
                </a:lnTo>
                <a:lnTo>
                  <a:pt x="842862" y="279400"/>
                </a:lnTo>
                <a:lnTo>
                  <a:pt x="862201" y="292100"/>
                </a:lnTo>
                <a:lnTo>
                  <a:pt x="348127" y="292100"/>
                </a:lnTo>
                <a:lnTo>
                  <a:pt x="347308" y="304800"/>
                </a:lnTo>
                <a:lnTo>
                  <a:pt x="351022" y="306328"/>
                </a:lnTo>
                <a:lnTo>
                  <a:pt x="348229" y="317500"/>
                </a:lnTo>
                <a:lnTo>
                  <a:pt x="349970" y="330200"/>
                </a:lnTo>
                <a:lnTo>
                  <a:pt x="355089" y="342900"/>
                </a:lnTo>
                <a:lnTo>
                  <a:pt x="362052" y="355600"/>
                </a:lnTo>
                <a:lnTo>
                  <a:pt x="392738" y="393700"/>
                </a:lnTo>
                <a:lnTo>
                  <a:pt x="424334" y="444500"/>
                </a:lnTo>
                <a:lnTo>
                  <a:pt x="457067" y="482600"/>
                </a:lnTo>
                <a:lnTo>
                  <a:pt x="491166" y="520700"/>
                </a:lnTo>
                <a:lnTo>
                  <a:pt x="526857" y="571500"/>
                </a:lnTo>
                <a:lnTo>
                  <a:pt x="564369" y="609600"/>
                </a:lnTo>
                <a:lnTo>
                  <a:pt x="600481" y="647700"/>
                </a:lnTo>
                <a:lnTo>
                  <a:pt x="671881" y="723900"/>
                </a:lnTo>
                <a:lnTo>
                  <a:pt x="707639" y="749300"/>
                </a:lnTo>
                <a:lnTo>
                  <a:pt x="743752" y="787400"/>
                </a:lnTo>
                <a:lnTo>
                  <a:pt x="762962" y="812800"/>
                </a:lnTo>
                <a:lnTo>
                  <a:pt x="782556" y="825500"/>
                </a:lnTo>
                <a:lnTo>
                  <a:pt x="802611" y="850900"/>
                </a:lnTo>
                <a:lnTo>
                  <a:pt x="823204" y="863600"/>
                </a:lnTo>
                <a:lnTo>
                  <a:pt x="862263" y="901700"/>
                </a:lnTo>
                <a:lnTo>
                  <a:pt x="901479" y="927100"/>
                </a:lnTo>
                <a:lnTo>
                  <a:pt x="940810" y="965200"/>
                </a:lnTo>
                <a:lnTo>
                  <a:pt x="980213" y="990600"/>
                </a:lnTo>
                <a:lnTo>
                  <a:pt x="1019644" y="1028700"/>
                </a:lnTo>
                <a:lnTo>
                  <a:pt x="1098421" y="1092200"/>
                </a:lnTo>
                <a:lnTo>
                  <a:pt x="1111488" y="1092200"/>
                </a:lnTo>
                <a:lnTo>
                  <a:pt x="1124939" y="1104900"/>
                </a:lnTo>
                <a:lnTo>
                  <a:pt x="1138851" y="1117600"/>
                </a:lnTo>
                <a:lnTo>
                  <a:pt x="1153301" y="1130300"/>
                </a:lnTo>
                <a:lnTo>
                  <a:pt x="1201904" y="1143000"/>
                </a:lnTo>
                <a:lnTo>
                  <a:pt x="1347943" y="1219200"/>
                </a:lnTo>
                <a:lnTo>
                  <a:pt x="1395409" y="1244600"/>
                </a:lnTo>
                <a:lnTo>
                  <a:pt x="1441623" y="1282700"/>
                </a:lnTo>
                <a:lnTo>
                  <a:pt x="1459746" y="1282700"/>
                </a:lnTo>
                <a:lnTo>
                  <a:pt x="1469153" y="1295400"/>
                </a:lnTo>
                <a:lnTo>
                  <a:pt x="1478483" y="1295400"/>
                </a:lnTo>
                <a:lnTo>
                  <a:pt x="1529085" y="1308100"/>
                </a:lnTo>
                <a:lnTo>
                  <a:pt x="1630649" y="1358900"/>
                </a:lnTo>
                <a:lnTo>
                  <a:pt x="1732785" y="1384300"/>
                </a:lnTo>
                <a:lnTo>
                  <a:pt x="1784104" y="1409700"/>
                </a:lnTo>
                <a:lnTo>
                  <a:pt x="1835609" y="1422400"/>
                </a:lnTo>
                <a:lnTo>
                  <a:pt x="1907383" y="1447800"/>
                </a:lnTo>
                <a:lnTo>
                  <a:pt x="1943538" y="1447800"/>
                </a:lnTo>
                <a:lnTo>
                  <a:pt x="1979771" y="1460500"/>
                </a:lnTo>
                <a:lnTo>
                  <a:pt x="2077941" y="1485900"/>
                </a:lnTo>
                <a:lnTo>
                  <a:pt x="2562240" y="1485900"/>
                </a:lnTo>
                <a:lnTo>
                  <a:pt x="2540059" y="1498600"/>
                </a:lnTo>
                <a:lnTo>
                  <a:pt x="2494832" y="1524000"/>
                </a:lnTo>
                <a:lnTo>
                  <a:pt x="2402167" y="1549400"/>
                </a:lnTo>
                <a:lnTo>
                  <a:pt x="2354918" y="1574800"/>
                </a:lnTo>
                <a:lnTo>
                  <a:pt x="2328604" y="1574800"/>
                </a:lnTo>
                <a:lnTo>
                  <a:pt x="2315179" y="1587500"/>
                </a:lnTo>
                <a:close/>
              </a:path>
              <a:path extrusionOk="0" h="1587500" w="3780155">
                <a:moveTo>
                  <a:pt x="627591" y="76200"/>
                </a:moveTo>
                <a:lnTo>
                  <a:pt x="224443" y="76200"/>
                </a:lnTo>
                <a:lnTo>
                  <a:pt x="220225" y="66857"/>
                </a:lnTo>
                <a:lnTo>
                  <a:pt x="220770" y="63500"/>
                </a:lnTo>
                <a:lnTo>
                  <a:pt x="216764" y="50800"/>
                </a:lnTo>
                <a:lnTo>
                  <a:pt x="209840" y="38100"/>
                </a:lnTo>
                <a:lnTo>
                  <a:pt x="203147" y="25400"/>
                </a:lnTo>
                <a:lnTo>
                  <a:pt x="204785" y="25400"/>
                </a:lnTo>
                <a:lnTo>
                  <a:pt x="201855" y="0"/>
                </a:lnTo>
                <a:lnTo>
                  <a:pt x="548313" y="0"/>
                </a:lnTo>
                <a:lnTo>
                  <a:pt x="562342" y="12700"/>
                </a:lnTo>
                <a:lnTo>
                  <a:pt x="594387" y="50800"/>
                </a:lnTo>
                <a:lnTo>
                  <a:pt x="627591" y="76200"/>
                </a:lnTo>
                <a:close/>
              </a:path>
              <a:path extrusionOk="0" h="1587500" w="3780155">
                <a:moveTo>
                  <a:pt x="2588993" y="800100"/>
                </a:moveTo>
                <a:lnTo>
                  <a:pt x="2260963" y="800100"/>
                </a:lnTo>
                <a:lnTo>
                  <a:pt x="2406129" y="762000"/>
                </a:lnTo>
                <a:lnTo>
                  <a:pt x="2543021" y="723900"/>
                </a:lnTo>
                <a:lnTo>
                  <a:pt x="2586791" y="698500"/>
                </a:lnTo>
                <a:lnTo>
                  <a:pt x="2629625" y="673100"/>
                </a:lnTo>
                <a:lnTo>
                  <a:pt x="2671517" y="647700"/>
                </a:lnTo>
                <a:lnTo>
                  <a:pt x="2712462" y="622300"/>
                </a:lnTo>
                <a:lnTo>
                  <a:pt x="2752457" y="596900"/>
                </a:lnTo>
                <a:lnTo>
                  <a:pt x="2791497" y="558800"/>
                </a:lnTo>
                <a:lnTo>
                  <a:pt x="2829266" y="533400"/>
                </a:lnTo>
                <a:lnTo>
                  <a:pt x="2866244" y="495300"/>
                </a:lnTo>
                <a:lnTo>
                  <a:pt x="2902481" y="457200"/>
                </a:lnTo>
                <a:lnTo>
                  <a:pt x="2938029" y="419100"/>
                </a:lnTo>
                <a:lnTo>
                  <a:pt x="2972940" y="381000"/>
                </a:lnTo>
                <a:lnTo>
                  <a:pt x="3007265" y="355600"/>
                </a:lnTo>
                <a:lnTo>
                  <a:pt x="3041055" y="317500"/>
                </a:lnTo>
                <a:lnTo>
                  <a:pt x="3074361" y="279400"/>
                </a:lnTo>
                <a:lnTo>
                  <a:pt x="3107236" y="241300"/>
                </a:lnTo>
                <a:lnTo>
                  <a:pt x="3139731" y="203200"/>
                </a:lnTo>
                <a:lnTo>
                  <a:pt x="3171897" y="165100"/>
                </a:lnTo>
                <a:lnTo>
                  <a:pt x="3203786" y="127000"/>
                </a:lnTo>
                <a:lnTo>
                  <a:pt x="3235448" y="76200"/>
                </a:lnTo>
                <a:lnTo>
                  <a:pt x="3260699" y="50800"/>
                </a:lnTo>
                <a:lnTo>
                  <a:pt x="3284492" y="12700"/>
                </a:lnTo>
                <a:lnTo>
                  <a:pt x="3297554" y="0"/>
                </a:lnTo>
                <a:lnTo>
                  <a:pt x="3390076" y="0"/>
                </a:lnTo>
                <a:lnTo>
                  <a:pt x="3358222" y="50800"/>
                </a:lnTo>
                <a:lnTo>
                  <a:pt x="3326368" y="88900"/>
                </a:lnTo>
                <a:lnTo>
                  <a:pt x="3294241" y="127000"/>
                </a:lnTo>
                <a:lnTo>
                  <a:pt x="3261568" y="177800"/>
                </a:lnTo>
                <a:lnTo>
                  <a:pt x="3228076" y="215900"/>
                </a:lnTo>
                <a:lnTo>
                  <a:pt x="3194942" y="254000"/>
                </a:lnTo>
                <a:lnTo>
                  <a:pt x="3161085" y="304800"/>
                </a:lnTo>
                <a:lnTo>
                  <a:pt x="3126534" y="342900"/>
                </a:lnTo>
                <a:lnTo>
                  <a:pt x="3091317" y="381000"/>
                </a:lnTo>
                <a:lnTo>
                  <a:pt x="3055464" y="419100"/>
                </a:lnTo>
                <a:lnTo>
                  <a:pt x="3019001" y="457200"/>
                </a:lnTo>
                <a:lnTo>
                  <a:pt x="2981959" y="482600"/>
                </a:lnTo>
                <a:lnTo>
                  <a:pt x="2944365" y="520700"/>
                </a:lnTo>
                <a:lnTo>
                  <a:pt x="2906247" y="558800"/>
                </a:lnTo>
                <a:lnTo>
                  <a:pt x="2867635" y="596900"/>
                </a:lnTo>
                <a:lnTo>
                  <a:pt x="2828556" y="635000"/>
                </a:lnTo>
                <a:lnTo>
                  <a:pt x="2789040" y="660400"/>
                </a:lnTo>
                <a:lnTo>
                  <a:pt x="2750979" y="698500"/>
                </a:lnTo>
                <a:lnTo>
                  <a:pt x="2711930" y="723900"/>
                </a:lnTo>
                <a:lnTo>
                  <a:pt x="2671906" y="749300"/>
                </a:lnTo>
                <a:lnTo>
                  <a:pt x="2630923" y="774700"/>
                </a:lnTo>
                <a:lnTo>
                  <a:pt x="2588993" y="800100"/>
                </a:lnTo>
                <a:close/>
              </a:path>
              <a:path extrusionOk="0" h="1587500" w="3780155">
                <a:moveTo>
                  <a:pt x="3246557" y="406400"/>
                </a:moveTo>
                <a:lnTo>
                  <a:pt x="3216609" y="406400"/>
                </a:lnTo>
                <a:lnTo>
                  <a:pt x="3214100" y="381000"/>
                </a:lnTo>
                <a:lnTo>
                  <a:pt x="3217428" y="368300"/>
                </a:lnTo>
                <a:lnTo>
                  <a:pt x="3224442" y="368300"/>
                </a:lnTo>
                <a:lnTo>
                  <a:pt x="3232991" y="355600"/>
                </a:lnTo>
                <a:lnTo>
                  <a:pt x="3258677" y="330200"/>
                </a:lnTo>
                <a:lnTo>
                  <a:pt x="3284901" y="304800"/>
                </a:lnTo>
                <a:lnTo>
                  <a:pt x="3310972" y="266700"/>
                </a:lnTo>
                <a:lnTo>
                  <a:pt x="3336197" y="241300"/>
                </a:lnTo>
                <a:lnTo>
                  <a:pt x="3351568" y="228600"/>
                </a:lnTo>
                <a:lnTo>
                  <a:pt x="3366401" y="203200"/>
                </a:lnTo>
                <a:lnTo>
                  <a:pt x="3379853" y="190500"/>
                </a:lnTo>
                <a:lnTo>
                  <a:pt x="3391077" y="165100"/>
                </a:lnTo>
                <a:lnTo>
                  <a:pt x="3410174" y="127000"/>
                </a:lnTo>
                <a:lnTo>
                  <a:pt x="3426177" y="76200"/>
                </a:lnTo>
                <a:lnTo>
                  <a:pt x="3439813" y="25400"/>
                </a:lnTo>
                <a:lnTo>
                  <a:pt x="3448166" y="0"/>
                </a:lnTo>
                <a:lnTo>
                  <a:pt x="3620116" y="0"/>
                </a:lnTo>
                <a:lnTo>
                  <a:pt x="3614691" y="12700"/>
                </a:lnTo>
                <a:lnTo>
                  <a:pt x="3606551" y="50800"/>
                </a:lnTo>
                <a:lnTo>
                  <a:pt x="3598104" y="76200"/>
                </a:lnTo>
                <a:lnTo>
                  <a:pt x="3589350" y="114300"/>
                </a:lnTo>
                <a:lnTo>
                  <a:pt x="3580289" y="152400"/>
                </a:lnTo>
                <a:lnTo>
                  <a:pt x="3563190" y="215900"/>
                </a:lnTo>
                <a:lnTo>
                  <a:pt x="3553911" y="241300"/>
                </a:lnTo>
                <a:lnTo>
                  <a:pt x="3551495" y="254000"/>
                </a:lnTo>
                <a:lnTo>
                  <a:pt x="3412373" y="254000"/>
                </a:lnTo>
                <a:lnTo>
                  <a:pt x="3388696" y="279400"/>
                </a:lnTo>
                <a:lnTo>
                  <a:pt x="3365480" y="292100"/>
                </a:lnTo>
                <a:lnTo>
                  <a:pt x="3342571" y="317500"/>
                </a:lnTo>
                <a:lnTo>
                  <a:pt x="3319815" y="330200"/>
                </a:lnTo>
                <a:lnTo>
                  <a:pt x="3304726" y="342900"/>
                </a:lnTo>
                <a:lnTo>
                  <a:pt x="3290021" y="368300"/>
                </a:lnTo>
                <a:lnTo>
                  <a:pt x="3260840" y="393700"/>
                </a:lnTo>
                <a:lnTo>
                  <a:pt x="3246557" y="406400"/>
                </a:lnTo>
                <a:close/>
              </a:path>
              <a:path extrusionOk="0" h="1587500" w="3780155">
                <a:moveTo>
                  <a:pt x="3658547" y="292100"/>
                </a:moveTo>
                <a:lnTo>
                  <a:pt x="3544248" y="292100"/>
                </a:lnTo>
                <a:lnTo>
                  <a:pt x="3566543" y="241300"/>
                </a:lnTo>
                <a:lnTo>
                  <a:pt x="3586227" y="203200"/>
                </a:lnTo>
                <a:lnTo>
                  <a:pt x="3604375" y="165100"/>
                </a:lnTo>
                <a:lnTo>
                  <a:pt x="3622063" y="127000"/>
                </a:lnTo>
                <a:lnTo>
                  <a:pt x="3641203" y="76200"/>
                </a:lnTo>
                <a:lnTo>
                  <a:pt x="3657238" y="38100"/>
                </a:lnTo>
                <a:lnTo>
                  <a:pt x="3670009" y="0"/>
                </a:lnTo>
                <a:lnTo>
                  <a:pt x="3779637" y="0"/>
                </a:lnTo>
                <a:lnTo>
                  <a:pt x="3774415" y="12700"/>
                </a:lnTo>
                <a:lnTo>
                  <a:pt x="3755285" y="63500"/>
                </a:lnTo>
                <a:lnTo>
                  <a:pt x="3736240" y="114300"/>
                </a:lnTo>
                <a:lnTo>
                  <a:pt x="3717162" y="152400"/>
                </a:lnTo>
                <a:lnTo>
                  <a:pt x="3697933" y="203200"/>
                </a:lnTo>
                <a:lnTo>
                  <a:pt x="3678434" y="254000"/>
                </a:lnTo>
                <a:lnTo>
                  <a:pt x="3658547" y="292100"/>
                </a:lnTo>
                <a:close/>
              </a:path>
              <a:path extrusionOk="0" h="1587500" w="3780155">
                <a:moveTo>
                  <a:pt x="220225" y="66857"/>
                </a:moveTo>
                <a:lnTo>
                  <a:pt x="218710" y="63500"/>
                </a:lnTo>
                <a:lnTo>
                  <a:pt x="185638" y="63500"/>
                </a:lnTo>
                <a:lnTo>
                  <a:pt x="185830" y="50800"/>
                </a:lnTo>
                <a:lnTo>
                  <a:pt x="195775" y="38100"/>
                </a:lnTo>
                <a:lnTo>
                  <a:pt x="198232" y="25400"/>
                </a:lnTo>
                <a:lnTo>
                  <a:pt x="203147" y="25400"/>
                </a:lnTo>
                <a:lnTo>
                  <a:pt x="209840" y="38100"/>
                </a:lnTo>
                <a:lnTo>
                  <a:pt x="216764" y="50800"/>
                </a:lnTo>
                <a:lnTo>
                  <a:pt x="220770" y="63500"/>
                </a:lnTo>
                <a:lnTo>
                  <a:pt x="220225" y="66857"/>
                </a:lnTo>
                <a:close/>
              </a:path>
              <a:path extrusionOk="0" h="1587500" w="3780155">
                <a:moveTo>
                  <a:pt x="218710" y="76200"/>
                </a:moveTo>
                <a:lnTo>
                  <a:pt x="215433" y="76200"/>
                </a:lnTo>
                <a:lnTo>
                  <a:pt x="195429" y="63500"/>
                </a:lnTo>
                <a:lnTo>
                  <a:pt x="217071" y="63500"/>
                </a:lnTo>
                <a:lnTo>
                  <a:pt x="218710" y="76200"/>
                </a:lnTo>
                <a:close/>
              </a:path>
              <a:path extrusionOk="0" h="1587500" w="3780155">
                <a:moveTo>
                  <a:pt x="218710" y="76200"/>
                </a:moveTo>
                <a:lnTo>
                  <a:pt x="217071" y="63500"/>
                </a:lnTo>
                <a:lnTo>
                  <a:pt x="218710" y="63500"/>
                </a:lnTo>
                <a:lnTo>
                  <a:pt x="220225" y="66857"/>
                </a:lnTo>
                <a:lnTo>
                  <a:pt x="218710" y="76200"/>
                </a:lnTo>
                <a:close/>
              </a:path>
              <a:path extrusionOk="0" h="1587500" w="3780155">
                <a:moveTo>
                  <a:pt x="224443" y="76200"/>
                </a:moveTo>
                <a:lnTo>
                  <a:pt x="218710" y="76200"/>
                </a:lnTo>
                <a:lnTo>
                  <a:pt x="220225" y="66857"/>
                </a:lnTo>
                <a:lnTo>
                  <a:pt x="224443" y="76200"/>
                </a:lnTo>
                <a:close/>
              </a:path>
              <a:path extrusionOk="0" h="1587500" w="3780155">
                <a:moveTo>
                  <a:pt x="3434619" y="263794"/>
                </a:moveTo>
                <a:lnTo>
                  <a:pt x="3429536" y="254000"/>
                </a:lnTo>
                <a:lnTo>
                  <a:pt x="3436127" y="254000"/>
                </a:lnTo>
                <a:lnTo>
                  <a:pt x="3436127" y="259099"/>
                </a:lnTo>
                <a:lnTo>
                  <a:pt x="3434619" y="263794"/>
                </a:lnTo>
                <a:close/>
              </a:path>
              <a:path extrusionOk="0" h="1587500" w="3780155">
                <a:moveTo>
                  <a:pt x="3549080" y="266700"/>
                </a:moveTo>
                <a:lnTo>
                  <a:pt x="3436127" y="266700"/>
                </a:lnTo>
                <a:lnTo>
                  <a:pt x="3436127" y="259099"/>
                </a:lnTo>
                <a:lnTo>
                  <a:pt x="3437765" y="254000"/>
                </a:lnTo>
                <a:lnTo>
                  <a:pt x="3551495" y="254000"/>
                </a:lnTo>
                <a:lnTo>
                  <a:pt x="3549080" y="266700"/>
                </a:lnTo>
                <a:close/>
              </a:path>
              <a:path extrusionOk="0" h="1587500" w="3780155">
                <a:moveTo>
                  <a:pt x="3436127" y="266700"/>
                </a:moveTo>
                <a:lnTo>
                  <a:pt x="3434619" y="263794"/>
                </a:lnTo>
                <a:lnTo>
                  <a:pt x="3436127" y="259099"/>
                </a:lnTo>
                <a:lnTo>
                  <a:pt x="3436127" y="266700"/>
                </a:lnTo>
                <a:close/>
              </a:path>
              <a:path extrusionOk="0" h="1587500" w="3780155">
                <a:moveTo>
                  <a:pt x="2854879" y="1104900"/>
                </a:moveTo>
                <a:lnTo>
                  <a:pt x="2580118" y="1104900"/>
                </a:lnTo>
                <a:lnTo>
                  <a:pt x="2610476" y="1092200"/>
                </a:lnTo>
                <a:lnTo>
                  <a:pt x="2661287" y="1092200"/>
                </a:lnTo>
                <a:lnTo>
                  <a:pt x="2760981" y="1066800"/>
                </a:lnTo>
                <a:lnTo>
                  <a:pt x="2809786" y="1041400"/>
                </a:lnTo>
                <a:lnTo>
                  <a:pt x="2857844" y="1028700"/>
                </a:lnTo>
                <a:lnTo>
                  <a:pt x="2894537" y="1003300"/>
                </a:lnTo>
                <a:lnTo>
                  <a:pt x="2963008" y="965200"/>
                </a:lnTo>
                <a:lnTo>
                  <a:pt x="2994633" y="939800"/>
                </a:lnTo>
                <a:lnTo>
                  <a:pt x="3030834" y="901700"/>
                </a:lnTo>
                <a:lnTo>
                  <a:pt x="3065687" y="863600"/>
                </a:lnTo>
                <a:lnTo>
                  <a:pt x="3099151" y="838200"/>
                </a:lnTo>
                <a:lnTo>
                  <a:pt x="3131182" y="800100"/>
                </a:lnTo>
                <a:lnTo>
                  <a:pt x="3161736" y="762000"/>
                </a:lnTo>
                <a:lnTo>
                  <a:pt x="3190773" y="723900"/>
                </a:lnTo>
                <a:lnTo>
                  <a:pt x="3218247" y="685800"/>
                </a:lnTo>
                <a:lnTo>
                  <a:pt x="3247186" y="635000"/>
                </a:lnTo>
                <a:lnTo>
                  <a:pt x="3275869" y="596900"/>
                </a:lnTo>
                <a:lnTo>
                  <a:pt x="3303919" y="546100"/>
                </a:lnTo>
                <a:lnTo>
                  <a:pt x="3330957" y="508000"/>
                </a:lnTo>
                <a:lnTo>
                  <a:pt x="3356606" y="457200"/>
                </a:lnTo>
                <a:lnTo>
                  <a:pt x="3380489" y="406400"/>
                </a:lnTo>
                <a:lnTo>
                  <a:pt x="3402228" y="355600"/>
                </a:lnTo>
                <a:lnTo>
                  <a:pt x="3421446" y="304800"/>
                </a:lnTo>
                <a:lnTo>
                  <a:pt x="3434619" y="263794"/>
                </a:lnTo>
                <a:lnTo>
                  <a:pt x="3436127" y="266700"/>
                </a:lnTo>
                <a:lnTo>
                  <a:pt x="3549080" y="266700"/>
                </a:lnTo>
                <a:lnTo>
                  <a:pt x="3544248" y="292100"/>
                </a:lnTo>
                <a:lnTo>
                  <a:pt x="3658547" y="292100"/>
                </a:lnTo>
                <a:lnTo>
                  <a:pt x="3638155" y="342900"/>
                </a:lnTo>
                <a:lnTo>
                  <a:pt x="3617138" y="393700"/>
                </a:lnTo>
                <a:lnTo>
                  <a:pt x="3595379" y="431800"/>
                </a:lnTo>
                <a:lnTo>
                  <a:pt x="3476263" y="431800"/>
                </a:lnTo>
                <a:lnTo>
                  <a:pt x="3446317" y="469900"/>
                </a:lnTo>
                <a:lnTo>
                  <a:pt x="3388927" y="546100"/>
                </a:lnTo>
                <a:lnTo>
                  <a:pt x="3361711" y="584200"/>
                </a:lnTo>
                <a:lnTo>
                  <a:pt x="3335632" y="622300"/>
                </a:lnTo>
                <a:lnTo>
                  <a:pt x="3310805" y="660400"/>
                </a:lnTo>
                <a:lnTo>
                  <a:pt x="3283584" y="698500"/>
                </a:lnTo>
                <a:lnTo>
                  <a:pt x="3255021" y="736600"/>
                </a:lnTo>
                <a:lnTo>
                  <a:pt x="3225151" y="774700"/>
                </a:lnTo>
                <a:lnTo>
                  <a:pt x="3194008" y="812800"/>
                </a:lnTo>
                <a:lnTo>
                  <a:pt x="3161627" y="850900"/>
                </a:lnTo>
                <a:lnTo>
                  <a:pt x="3128041" y="889000"/>
                </a:lnTo>
                <a:lnTo>
                  <a:pt x="3093286" y="914400"/>
                </a:lnTo>
                <a:lnTo>
                  <a:pt x="3057396" y="952500"/>
                </a:lnTo>
                <a:lnTo>
                  <a:pt x="3020405" y="990600"/>
                </a:lnTo>
                <a:lnTo>
                  <a:pt x="2982347" y="1016000"/>
                </a:lnTo>
                <a:lnTo>
                  <a:pt x="2941150" y="1041400"/>
                </a:lnTo>
                <a:lnTo>
                  <a:pt x="2898658" y="1079500"/>
                </a:lnTo>
                <a:lnTo>
                  <a:pt x="2854879" y="1104900"/>
                </a:lnTo>
                <a:close/>
              </a:path>
              <a:path extrusionOk="0" h="1587500" w="3780155">
                <a:moveTo>
                  <a:pt x="351022" y="306328"/>
                </a:moveTo>
                <a:lnTo>
                  <a:pt x="347308" y="304800"/>
                </a:lnTo>
                <a:lnTo>
                  <a:pt x="348127" y="292100"/>
                </a:lnTo>
                <a:lnTo>
                  <a:pt x="351403" y="304800"/>
                </a:lnTo>
                <a:lnTo>
                  <a:pt x="351022" y="306328"/>
                </a:lnTo>
                <a:close/>
              </a:path>
              <a:path extrusionOk="0" h="1587500" w="3780155">
                <a:moveTo>
                  <a:pt x="2617029" y="1193800"/>
                </a:moveTo>
                <a:lnTo>
                  <a:pt x="2316228" y="1193800"/>
                </a:lnTo>
                <a:lnTo>
                  <a:pt x="2265636" y="1181100"/>
                </a:lnTo>
                <a:lnTo>
                  <a:pt x="2215214" y="1181100"/>
                </a:lnTo>
                <a:lnTo>
                  <a:pt x="2164989" y="1168400"/>
                </a:lnTo>
                <a:lnTo>
                  <a:pt x="2114986" y="1168400"/>
                </a:lnTo>
                <a:lnTo>
                  <a:pt x="1917703" y="1117600"/>
                </a:lnTo>
                <a:lnTo>
                  <a:pt x="1869192" y="1092200"/>
                </a:lnTo>
                <a:lnTo>
                  <a:pt x="1822105" y="1079500"/>
                </a:lnTo>
                <a:lnTo>
                  <a:pt x="1774932" y="1054100"/>
                </a:lnTo>
                <a:lnTo>
                  <a:pt x="1680384" y="1028700"/>
                </a:lnTo>
                <a:lnTo>
                  <a:pt x="1633039" y="1003300"/>
                </a:lnTo>
                <a:lnTo>
                  <a:pt x="1538277" y="977900"/>
                </a:lnTo>
                <a:lnTo>
                  <a:pt x="1491831" y="952500"/>
                </a:lnTo>
                <a:lnTo>
                  <a:pt x="1445838" y="939800"/>
                </a:lnTo>
                <a:lnTo>
                  <a:pt x="1400250" y="914400"/>
                </a:lnTo>
                <a:lnTo>
                  <a:pt x="1355018" y="901700"/>
                </a:lnTo>
                <a:lnTo>
                  <a:pt x="1265431" y="850900"/>
                </a:lnTo>
                <a:lnTo>
                  <a:pt x="1220979" y="838200"/>
                </a:lnTo>
                <a:lnTo>
                  <a:pt x="1132514" y="787400"/>
                </a:lnTo>
                <a:lnTo>
                  <a:pt x="1044315" y="749300"/>
                </a:lnTo>
                <a:lnTo>
                  <a:pt x="911667" y="673100"/>
                </a:lnTo>
                <a:lnTo>
                  <a:pt x="866216" y="660400"/>
                </a:lnTo>
                <a:lnTo>
                  <a:pt x="821899" y="635000"/>
                </a:lnTo>
                <a:lnTo>
                  <a:pt x="778541" y="609600"/>
                </a:lnTo>
                <a:lnTo>
                  <a:pt x="735970" y="571500"/>
                </a:lnTo>
                <a:lnTo>
                  <a:pt x="652499" y="520700"/>
                </a:lnTo>
                <a:lnTo>
                  <a:pt x="611253" y="482600"/>
                </a:lnTo>
                <a:lnTo>
                  <a:pt x="570103" y="457200"/>
                </a:lnTo>
                <a:lnTo>
                  <a:pt x="542650" y="431800"/>
                </a:lnTo>
                <a:lnTo>
                  <a:pt x="514506" y="419100"/>
                </a:lnTo>
                <a:lnTo>
                  <a:pt x="485902" y="393700"/>
                </a:lnTo>
                <a:lnTo>
                  <a:pt x="457067" y="381000"/>
                </a:lnTo>
                <a:lnTo>
                  <a:pt x="430357" y="355600"/>
                </a:lnTo>
                <a:lnTo>
                  <a:pt x="404952" y="342900"/>
                </a:lnTo>
                <a:lnTo>
                  <a:pt x="378165" y="317500"/>
                </a:lnTo>
                <a:lnTo>
                  <a:pt x="351022" y="306328"/>
                </a:lnTo>
                <a:lnTo>
                  <a:pt x="351403" y="304800"/>
                </a:lnTo>
                <a:lnTo>
                  <a:pt x="348127" y="292100"/>
                </a:lnTo>
                <a:lnTo>
                  <a:pt x="862201" y="292100"/>
                </a:lnTo>
                <a:lnTo>
                  <a:pt x="881539" y="304800"/>
                </a:lnTo>
                <a:lnTo>
                  <a:pt x="920946" y="342900"/>
                </a:lnTo>
                <a:lnTo>
                  <a:pt x="1001737" y="393700"/>
                </a:lnTo>
                <a:lnTo>
                  <a:pt x="1043013" y="419100"/>
                </a:lnTo>
                <a:lnTo>
                  <a:pt x="1084804" y="457200"/>
                </a:lnTo>
                <a:lnTo>
                  <a:pt x="1256033" y="558800"/>
                </a:lnTo>
                <a:lnTo>
                  <a:pt x="1299587" y="584200"/>
                </a:lnTo>
                <a:lnTo>
                  <a:pt x="1343331" y="596900"/>
                </a:lnTo>
                <a:lnTo>
                  <a:pt x="1376454" y="622300"/>
                </a:lnTo>
                <a:lnTo>
                  <a:pt x="1480121" y="660400"/>
                </a:lnTo>
                <a:lnTo>
                  <a:pt x="1529369" y="673100"/>
                </a:lnTo>
                <a:lnTo>
                  <a:pt x="1578829" y="698500"/>
                </a:lnTo>
                <a:lnTo>
                  <a:pt x="1880417" y="774700"/>
                </a:lnTo>
                <a:lnTo>
                  <a:pt x="1931556" y="774700"/>
                </a:lnTo>
                <a:lnTo>
                  <a:pt x="2034650" y="800100"/>
                </a:lnTo>
                <a:lnTo>
                  <a:pt x="2588993" y="800100"/>
                </a:lnTo>
                <a:lnTo>
                  <a:pt x="2546133" y="825500"/>
                </a:lnTo>
                <a:lnTo>
                  <a:pt x="2502355" y="850900"/>
                </a:lnTo>
                <a:lnTo>
                  <a:pt x="2412253" y="876300"/>
                </a:lnTo>
                <a:lnTo>
                  <a:pt x="2366626" y="901700"/>
                </a:lnTo>
                <a:lnTo>
                  <a:pt x="2274165" y="927100"/>
                </a:lnTo>
                <a:lnTo>
                  <a:pt x="1835609" y="927100"/>
                </a:lnTo>
                <a:lnTo>
                  <a:pt x="1862435" y="939800"/>
                </a:lnTo>
                <a:lnTo>
                  <a:pt x="1945369" y="977900"/>
                </a:lnTo>
                <a:lnTo>
                  <a:pt x="2337044" y="1079500"/>
                </a:lnTo>
                <a:lnTo>
                  <a:pt x="2387200" y="1079500"/>
                </a:lnTo>
                <a:lnTo>
                  <a:pt x="2437658" y="1092200"/>
                </a:lnTo>
                <a:lnTo>
                  <a:pt x="2488431" y="1092200"/>
                </a:lnTo>
                <a:lnTo>
                  <a:pt x="2518788" y="1104900"/>
                </a:lnTo>
                <a:lnTo>
                  <a:pt x="2854879" y="1104900"/>
                </a:lnTo>
                <a:lnTo>
                  <a:pt x="2809824" y="1117600"/>
                </a:lnTo>
                <a:lnTo>
                  <a:pt x="2763502" y="1143000"/>
                </a:lnTo>
                <a:lnTo>
                  <a:pt x="2715922" y="1155700"/>
                </a:lnTo>
                <a:lnTo>
                  <a:pt x="2667095" y="1181100"/>
                </a:lnTo>
                <a:lnTo>
                  <a:pt x="2617029" y="1193800"/>
                </a:lnTo>
                <a:close/>
              </a:path>
              <a:path extrusionOk="0" h="1587500" w="3780155">
                <a:moveTo>
                  <a:pt x="2562240" y="1485900"/>
                </a:moveTo>
                <a:lnTo>
                  <a:pt x="2323856" y="1485900"/>
                </a:lnTo>
                <a:lnTo>
                  <a:pt x="2370723" y="1473200"/>
                </a:lnTo>
                <a:lnTo>
                  <a:pt x="2416862" y="1473200"/>
                </a:lnTo>
                <a:lnTo>
                  <a:pt x="2462250" y="1460500"/>
                </a:lnTo>
                <a:lnTo>
                  <a:pt x="2506864" y="1435100"/>
                </a:lnTo>
                <a:lnTo>
                  <a:pt x="2550682" y="1422400"/>
                </a:lnTo>
                <a:lnTo>
                  <a:pt x="2593917" y="1397000"/>
                </a:lnTo>
                <a:lnTo>
                  <a:pt x="2636091" y="1371600"/>
                </a:lnTo>
                <a:lnTo>
                  <a:pt x="2677125" y="1346200"/>
                </a:lnTo>
                <a:lnTo>
                  <a:pt x="2716939" y="1320800"/>
                </a:lnTo>
                <a:lnTo>
                  <a:pt x="2755457" y="1282700"/>
                </a:lnTo>
                <a:lnTo>
                  <a:pt x="2797750" y="1257300"/>
                </a:lnTo>
                <a:lnTo>
                  <a:pt x="2882519" y="1181100"/>
                </a:lnTo>
                <a:lnTo>
                  <a:pt x="2924676" y="1155700"/>
                </a:lnTo>
                <a:lnTo>
                  <a:pt x="2966469" y="1117600"/>
                </a:lnTo>
                <a:lnTo>
                  <a:pt x="3007739" y="1079500"/>
                </a:lnTo>
                <a:lnTo>
                  <a:pt x="3045939" y="1041400"/>
                </a:lnTo>
                <a:lnTo>
                  <a:pt x="3084043" y="1016000"/>
                </a:lnTo>
                <a:lnTo>
                  <a:pt x="3121571" y="977900"/>
                </a:lnTo>
                <a:lnTo>
                  <a:pt x="3158043" y="939800"/>
                </a:lnTo>
                <a:lnTo>
                  <a:pt x="3192980" y="901700"/>
                </a:lnTo>
                <a:lnTo>
                  <a:pt x="3225901" y="863600"/>
                </a:lnTo>
                <a:lnTo>
                  <a:pt x="3256326" y="825500"/>
                </a:lnTo>
                <a:lnTo>
                  <a:pt x="3283775" y="787400"/>
                </a:lnTo>
                <a:lnTo>
                  <a:pt x="3287384" y="774700"/>
                </a:lnTo>
                <a:lnTo>
                  <a:pt x="3291761" y="774700"/>
                </a:lnTo>
                <a:lnTo>
                  <a:pt x="3296445" y="762000"/>
                </a:lnTo>
                <a:lnTo>
                  <a:pt x="3300976" y="762000"/>
                </a:lnTo>
                <a:lnTo>
                  <a:pt x="3330750" y="723900"/>
                </a:lnTo>
                <a:lnTo>
                  <a:pt x="3358432" y="685800"/>
                </a:lnTo>
                <a:lnTo>
                  <a:pt x="3384237" y="647700"/>
                </a:lnTo>
                <a:lnTo>
                  <a:pt x="3408381" y="596900"/>
                </a:lnTo>
                <a:lnTo>
                  <a:pt x="3431077" y="558800"/>
                </a:lnTo>
                <a:lnTo>
                  <a:pt x="3452540" y="520700"/>
                </a:lnTo>
                <a:lnTo>
                  <a:pt x="3472987" y="469900"/>
                </a:lnTo>
                <a:lnTo>
                  <a:pt x="3474996" y="457200"/>
                </a:lnTo>
                <a:lnTo>
                  <a:pt x="3475546" y="457200"/>
                </a:lnTo>
                <a:lnTo>
                  <a:pt x="3475636" y="444500"/>
                </a:lnTo>
                <a:lnTo>
                  <a:pt x="3476263" y="431800"/>
                </a:lnTo>
                <a:lnTo>
                  <a:pt x="3595379" y="431800"/>
                </a:lnTo>
                <a:lnTo>
                  <a:pt x="3572760" y="482600"/>
                </a:lnTo>
                <a:lnTo>
                  <a:pt x="3549163" y="520700"/>
                </a:lnTo>
                <a:lnTo>
                  <a:pt x="3522735" y="571500"/>
                </a:lnTo>
                <a:lnTo>
                  <a:pt x="3495207" y="622300"/>
                </a:lnTo>
                <a:lnTo>
                  <a:pt x="3466067" y="673100"/>
                </a:lnTo>
                <a:lnTo>
                  <a:pt x="3434804" y="711200"/>
                </a:lnTo>
                <a:lnTo>
                  <a:pt x="3389656" y="762000"/>
                </a:lnTo>
                <a:lnTo>
                  <a:pt x="3378483" y="774700"/>
                </a:lnTo>
                <a:lnTo>
                  <a:pt x="3368078" y="787400"/>
                </a:lnTo>
                <a:lnTo>
                  <a:pt x="3359132" y="812800"/>
                </a:lnTo>
                <a:lnTo>
                  <a:pt x="3332251" y="850900"/>
                </a:lnTo>
                <a:lnTo>
                  <a:pt x="3302269" y="889000"/>
                </a:lnTo>
                <a:lnTo>
                  <a:pt x="3269618" y="927100"/>
                </a:lnTo>
                <a:lnTo>
                  <a:pt x="3234731" y="965200"/>
                </a:lnTo>
                <a:lnTo>
                  <a:pt x="3198040" y="1003300"/>
                </a:lnTo>
                <a:lnTo>
                  <a:pt x="3159976" y="1041400"/>
                </a:lnTo>
                <a:lnTo>
                  <a:pt x="3120971" y="1066800"/>
                </a:lnTo>
                <a:lnTo>
                  <a:pt x="3081458" y="1104900"/>
                </a:lnTo>
                <a:lnTo>
                  <a:pt x="3040464" y="1130300"/>
                </a:lnTo>
                <a:lnTo>
                  <a:pt x="2957863" y="1206500"/>
                </a:lnTo>
                <a:lnTo>
                  <a:pt x="2916409" y="1231900"/>
                </a:lnTo>
                <a:lnTo>
                  <a:pt x="2874955" y="1270000"/>
                </a:lnTo>
                <a:lnTo>
                  <a:pt x="2833578" y="1295400"/>
                </a:lnTo>
                <a:lnTo>
                  <a:pt x="2751361" y="1371600"/>
                </a:lnTo>
                <a:lnTo>
                  <a:pt x="2711393" y="1397000"/>
                </a:lnTo>
                <a:lnTo>
                  <a:pt x="2670184" y="1422400"/>
                </a:lnTo>
                <a:lnTo>
                  <a:pt x="2627829" y="1447800"/>
                </a:lnTo>
                <a:lnTo>
                  <a:pt x="2584422" y="1473200"/>
                </a:lnTo>
                <a:lnTo>
                  <a:pt x="2562240" y="1485900"/>
                </a:lnTo>
                <a:close/>
              </a:path>
              <a:path extrusionOk="0" h="1587500" w="3780155">
                <a:moveTo>
                  <a:pt x="2180020" y="939800"/>
                </a:moveTo>
                <a:lnTo>
                  <a:pt x="1986323" y="939800"/>
                </a:lnTo>
                <a:lnTo>
                  <a:pt x="1969596" y="927100"/>
                </a:lnTo>
                <a:lnTo>
                  <a:pt x="2227308" y="927100"/>
                </a:lnTo>
                <a:lnTo>
                  <a:pt x="2180020" y="939800"/>
                </a:lnTo>
                <a:close/>
              </a:path>
              <a:path extrusionOk="0" h="1587500" w="3780155">
                <a:moveTo>
                  <a:pt x="2505875" y="1206500"/>
                </a:moveTo>
                <a:lnTo>
                  <a:pt x="2468772" y="1206500"/>
                </a:lnTo>
                <a:lnTo>
                  <a:pt x="2417822" y="1193800"/>
                </a:lnTo>
                <a:lnTo>
                  <a:pt x="2543208" y="1193800"/>
                </a:lnTo>
                <a:lnTo>
                  <a:pt x="2505875" y="1206500"/>
                </a:lnTo>
                <a:close/>
              </a:path>
            </a:pathLst>
          </a:custGeom>
          <a:solidFill>
            <a:srgbClr val="FAF6F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0851" y="1587500"/>
            <a:ext cx="12950850" cy="81208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/>
        </p:nvSpPr>
        <p:spPr>
          <a:xfrm>
            <a:off x="6846975" y="496150"/>
            <a:ext cx="6615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Mind Map.</a:t>
            </a:r>
            <a:endParaRPr b="1" sz="5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/>
          <p:nvPr/>
        </p:nvSpPr>
        <p:spPr>
          <a:xfrm>
            <a:off x="0" y="2"/>
            <a:ext cx="9140100" cy="10287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91" name="Google Shape;191;p27"/>
          <p:cNvSpPr txBox="1"/>
          <p:nvPr/>
        </p:nvSpPr>
        <p:spPr>
          <a:xfrm>
            <a:off x="751400" y="1528961"/>
            <a:ext cx="5686500" cy="46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56525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FAF6F2"/>
                </a:solidFill>
                <a:latin typeface="Montserrat"/>
                <a:ea typeface="Montserrat"/>
                <a:cs typeface="Montserrat"/>
                <a:sym typeface="Montserrat"/>
              </a:rPr>
              <a:t>How Flambé helps.</a:t>
            </a:r>
            <a:r>
              <a:rPr lang="en-US" sz="9600">
                <a:solidFill>
                  <a:srgbClr val="FAF6F2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9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2" name="Google Shape;192;p27"/>
          <p:cNvSpPr/>
          <p:nvPr/>
        </p:nvSpPr>
        <p:spPr>
          <a:xfrm>
            <a:off x="9308550" y="1161931"/>
            <a:ext cx="399415" cy="367030"/>
          </a:xfrm>
          <a:custGeom>
            <a:rect b="b" l="l" r="r" t="t"/>
            <a:pathLst>
              <a:path extrusionOk="0" h="367030" w="399415">
                <a:moveTo>
                  <a:pt x="163593" y="366911"/>
                </a:moveTo>
                <a:lnTo>
                  <a:pt x="116250" y="355823"/>
                </a:lnTo>
                <a:lnTo>
                  <a:pt x="74995" y="324391"/>
                </a:lnTo>
                <a:lnTo>
                  <a:pt x="43845" y="289093"/>
                </a:lnTo>
                <a:lnTo>
                  <a:pt x="22598" y="267091"/>
                </a:lnTo>
                <a:lnTo>
                  <a:pt x="9982" y="251620"/>
                </a:lnTo>
                <a:lnTo>
                  <a:pt x="4725" y="235915"/>
                </a:lnTo>
                <a:lnTo>
                  <a:pt x="1612" y="209420"/>
                </a:lnTo>
                <a:lnTo>
                  <a:pt x="0" y="170606"/>
                </a:lnTo>
                <a:lnTo>
                  <a:pt x="5475" y="126254"/>
                </a:lnTo>
                <a:lnTo>
                  <a:pt x="23627" y="83141"/>
                </a:lnTo>
                <a:lnTo>
                  <a:pt x="45546" y="51380"/>
                </a:lnTo>
                <a:lnTo>
                  <a:pt x="83324" y="19051"/>
                </a:lnTo>
                <a:lnTo>
                  <a:pt x="146831" y="0"/>
                </a:lnTo>
                <a:lnTo>
                  <a:pt x="193891" y="4733"/>
                </a:lnTo>
                <a:lnTo>
                  <a:pt x="246881" y="17905"/>
                </a:lnTo>
                <a:lnTo>
                  <a:pt x="298629" y="37826"/>
                </a:lnTo>
                <a:lnTo>
                  <a:pt x="341964" y="62804"/>
                </a:lnTo>
                <a:lnTo>
                  <a:pt x="369715" y="91151"/>
                </a:lnTo>
                <a:lnTo>
                  <a:pt x="390117" y="132437"/>
                </a:lnTo>
                <a:lnTo>
                  <a:pt x="399124" y="170229"/>
                </a:lnTo>
                <a:lnTo>
                  <a:pt x="397483" y="208036"/>
                </a:lnTo>
                <a:lnTo>
                  <a:pt x="385948" y="249363"/>
                </a:lnTo>
                <a:lnTo>
                  <a:pt x="364180" y="290296"/>
                </a:lnTo>
                <a:lnTo>
                  <a:pt x="333329" y="323417"/>
                </a:lnTo>
                <a:lnTo>
                  <a:pt x="296376" y="346976"/>
                </a:lnTo>
                <a:lnTo>
                  <a:pt x="256304" y="359223"/>
                </a:lnTo>
                <a:lnTo>
                  <a:pt x="211963" y="365447"/>
                </a:lnTo>
                <a:lnTo>
                  <a:pt x="163593" y="366911"/>
                </a:lnTo>
                <a:close/>
              </a:path>
            </a:pathLst>
          </a:custGeom>
          <a:solidFill>
            <a:srgbClr val="5345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93" name="Google Shape;193;p27"/>
          <p:cNvSpPr/>
          <p:nvPr/>
        </p:nvSpPr>
        <p:spPr>
          <a:xfrm>
            <a:off x="9308550" y="3475968"/>
            <a:ext cx="399415" cy="367029"/>
          </a:xfrm>
          <a:custGeom>
            <a:rect b="b" l="l" r="r" t="t"/>
            <a:pathLst>
              <a:path extrusionOk="0" h="367029" w="399415">
                <a:moveTo>
                  <a:pt x="163593" y="366911"/>
                </a:moveTo>
                <a:lnTo>
                  <a:pt x="116250" y="355823"/>
                </a:lnTo>
                <a:lnTo>
                  <a:pt x="74995" y="324391"/>
                </a:lnTo>
                <a:lnTo>
                  <a:pt x="43845" y="289093"/>
                </a:lnTo>
                <a:lnTo>
                  <a:pt x="22598" y="267091"/>
                </a:lnTo>
                <a:lnTo>
                  <a:pt x="9982" y="251620"/>
                </a:lnTo>
                <a:lnTo>
                  <a:pt x="4725" y="235915"/>
                </a:lnTo>
                <a:lnTo>
                  <a:pt x="1612" y="209420"/>
                </a:lnTo>
                <a:lnTo>
                  <a:pt x="0" y="170606"/>
                </a:lnTo>
                <a:lnTo>
                  <a:pt x="5475" y="126254"/>
                </a:lnTo>
                <a:lnTo>
                  <a:pt x="23627" y="83141"/>
                </a:lnTo>
                <a:lnTo>
                  <a:pt x="45546" y="51380"/>
                </a:lnTo>
                <a:lnTo>
                  <a:pt x="83324" y="19051"/>
                </a:lnTo>
                <a:lnTo>
                  <a:pt x="146831" y="0"/>
                </a:lnTo>
                <a:lnTo>
                  <a:pt x="193891" y="4733"/>
                </a:lnTo>
                <a:lnTo>
                  <a:pt x="246881" y="17905"/>
                </a:lnTo>
                <a:lnTo>
                  <a:pt x="298629" y="37826"/>
                </a:lnTo>
                <a:lnTo>
                  <a:pt x="341964" y="62804"/>
                </a:lnTo>
                <a:lnTo>
                  <a:pt x="369715" y="91151"/>
                </a:lnTo>
                <a:lnTo>
                  <a:pt x="390117" y="132437"/>
                </a:lnTo>
                <a:lnTo>
                  <a:pt x="399124" y="170229"/>
                </a:lnTo>
                <a:lnTo>
                  <a:pt x="397483" y="208036"/>
                </a:lnTo>
                <a:lnTo>
                  <a:pt x="385948" y="249363"/>
                </a:lnTo>
                <a:lnTo>
                  <a:pt x="364180" y="290296"/>
                </a:lnTo>
                <a:lnTo>
                  <a:pt x="333329" y="323417"/>
                </a:lnTo>
                <a:lnTo>
                  <a:pt x="296376" y="346976"/>
                </a:lnTo>
                <a:lnTo>
                  <a:pt x="256304" y="359223"/>
                </a:lnTo>
                <a:lnTo>
                  <a:pt x="211963" y="365447"/>
                </a:lnTo>
                <a:lnTo>
                  <a:pt x="163593" y="366911"/>
                </a:lnTo>
                <a:close/>
              </a:path>
            </a:pathLst>
          </a:custGeom>
          <a:solidFill>
            <a:srgbClr val="5345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94" name="Google Shape;194;p27"/>
          <p:cNvSpPr/>
          <p:nvPr/>
        </p:nvSpPr>
        <p:spPr>
          <a:xfrm>
            <a:off x="9308550" y="5899469"/>
            <a:ext cx="399415" cy="367029"/>
          </a:xfrm>
          <a:custGeom>
            <a:rect b="b" l="l" r="r" t="t"/>
            <a:pathLst>
              <a:path extrusionOk="0" h="367029" w="399415">
                <a:moveTo>
                  <a:pt x="163593" y="366911"/>
                </a:moveTo>
                <a:lnTo>
                  <a:pt x="116250" y="355823"/>
                </a:lnTo>
                <a:lnTo>
                  <a:pt x="74995" y="324391"/>
                </a:lnTo>
                <a:lnTo>
                  <a:pt x="43845" y="289093"/>
                </a:lnTo>
                <a:lnTo>
                  <a:pt x="22598" y="267091"/>
                </a:lnTo>
                <a:lnTo>
                  <a:pt x="9982" y="251620"/>
                </a:lnTo>
                <a:lnTo>
                  <a:pt x="4725" y="235915"/>
                </a:lnTo>
                <a:lnTo>
                  <a:pt x="1612" y="209420"/>
                </a:lnTo>
                <a:lnTo>
                  <a:pt x="0" y="170606"/>
                </a:lnTo>
                <a:lnTo>
                  <a:pt x="5475" y="126254"/>
                </a:lnTo>
                <a:lnTo>
                  <a:pt x="23627" y="83141"/>
                </a:lnTo>
                <a:lnTo>
                  <a:pt x="45546" y="51380"/>
                </a:lnTo>
                <a:lnTo>
                  <a:pt x="83324" y="19051"/>
                </a:lnTo>
                <a:lnTo>
                  <a:pt x="146831" y="0"/>
                </a:lnTo>
                <a:lnTo>
                  <a:pt x="193891" y="4733"/>
                </a:lnTo>
                <a:lnTo>
                  <a:pt x="246881" y="17905"/>
                </a:lnTo>
                <a:lnTo>
                  <a:pt x="298629" y="37826"/>
                </a:lnTo>
                <a:lnTo>
                  <a:pt x="341964" y="62804"/>
                </a:lnTo>
                <a:lnTo>
                  <a:pt x="369715" y="91151"/>
                </a:lnTo>
                <a:lnTo>
                  <a:pt x="390117" y="132437"/>
                </a:lnTo>
                <a:lnTo>
                  <a:pt x="399124" y="170229"/>
                </a:lnTo>
                <a:lnTo>
                  <a:pt x="397483" y="208036"/>
                </a:lnTo>
                <a:lnTo>
                  <a:pt x="385948" y="249363"/>
                </a:lnTo>
                <a:lnTo>
                  <a:pt x="364180" y="290296"/>
                </a:lnTo>
                <a:lnTo>
                  <a:pt x="333329" y="323417"/>
                </a:lnTo>
                <a:lnTo>
                  <a:pt x="296376" y="346976"/>
                </a:lnTo>
                <a:lnTo>
                  <a:pt x="256304" y="359223"/>
                </a:lnTo>
                <a:lnTo>
                  <a:pt x="211963" y="365447"/>
                </a:lnTo>
                <a:lnTo>
                  <a:pt x="163593" y="366911"/>
                </a:lnTo>
                <a:close/>
              </a:path>
            </a:pathLst>
          </a:custGeom>
          <a:solidFill>
            <a:srgbClr val="5345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95" name="Google Shape;195;p27"/>
          <p:cNvSpPr txBox="1"/>
          <p:nvPr>
            <p:ph type="title"/>
          </p:nvPr>
        </p:nvSpPr>
        <p:spPr>
          <a:xfrm>
            <a:off x="10521700" y="920175"/>
            <a:ext cx="4937100" cy="19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>
                <a:solidFill>
                  <a:srgbClr val="F5F2ED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Choose your Diet</a:t>
            </a:r>
            <a:endParaRPr sz="315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12700" marR="5080" rtl="0" algn="l">
              <a:lnSpc>
                <a:spcPct val="114599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Choose from various options like vegetarian, vegan and non-vegetarian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7"/>
          <p:cNvSpPr/>
          <p:nvPr/>
        </p:nvSpPr>
        <p:spPr>
          <a:xfrm>
            <a:off x="13525492" y="5899467"/>
            <a:ext cx="4762500" cy="4384675"/>
          </a:xfrm>
          <a:custGeom>
            <a:rect b="b" l="l" r="r" t="t"/>
            <a:pathLst>
              <a:path extrusionOk="0" h="4384675" w="4762500">
                <a:moveTo>
                  <a:pt x="4762007" y="4384057"/>
                </a:moveTo>
                <a:lnTo>
                  <a:pt x="0" y="4384057"/>
                </a:lnTo>
                <a:lnTo>
                  <a:pt x="18309" y="4354593"/>
                </a:lnTo>
                <a:lnTo>
                  <a:pt x="39378" y="4322649"/>
                </a:lnTo>
                <a:lnTo>
                  <a:pt x="61541" y="4290858"/>
                </a:lnTo>
                <a:lnTo>
                  <a:pt x="84772" y="4259214"/>
                </a:lnTo>
                <a:lnTo>
                  <a:pt x="109043" y="4227716"/>
                </a:lnTo>
                <a:lnTo>
                  <a:pt x="134326" y="4196360"/>
                </a:lnTo>
                <a:lnTo>
                  <a:pt x="160595" y="4165142"/>
                </a:lnTo>
                <a:lnTo>
                  <a:pt x="187822" y="4134060"/>
                </a:lnTo>
                <a:lnTo>
                  <a:pt x="215979" y="4103109"/>
                </a:lnTo>
                <a:lnTo>
                  <a:pt x="245040" y="4072286"/>
                </a:lnTo>
                <a:lnTo>
                  <a:pt x="274977" y="4041589"/>
                </a:lnTo>
                <a:lnTo>
                  <a:pt x="305763" y="4011013"/>
                </a:lnTo>
                <a:lnTo>
                  <a:pt x="337370" y="3980556"/>
                </a:lnTo>
                <a:lnTo>
                  <a:pt x="369772" y="3950214"/>
                </a:lnTo>
                <a:lnTo>
                  <a:pt x="402940" y="3919984"/>
                </a:lnTo>
                <a:lnTo>
                  <a:pt x="436848" y="3889862"/>
                </a:lnTo>
                <a:lnTo>
                  <a:pt x="471468" y="3859845"/>
                </a:lnTo>
                <a:lnTo>
                  <a:pt x="506773" y="3829930"/>
                </a:lnTo>
                <a:lnTo>
                  <a:pt x="542735" y="3800113"/>
                </a:lnTo>
                <a:lnTo>
                  <a:pt x="579328" y="3770391"/>
                </a:lnTo>
                <a:lnTo>
                  <a:pt x="616524" y="3740761"/>
                </a:lnTo>
                <a:lnTo>
                  <a:pt x="692615" y="3681762"/>
                </a:lnTo>
                <a:lnTo>
                  <a:pt x="770790" y="3623090"/>
                </a:lnTo>
                <a:lnTo>
                  <a:pt x="850830" y="3564717"/>
                </a:lnTo>
                <a:lnTo>
                  <a:pt x="973910" y="3477662"/>
                </a:lnTo>
                <a:lnTo>
                  <a:pt x="1142506" y="3362388"/>
                </a:lnTo>
                <a:lnTo>
                  <a:pt x="1877272" y="2877890"/>
                </a:lnTo>
                <a:lnTo>
                  <a:pt x="2085976" y="2735466"/>
                </a:lnTo>
                <a:lnTo>
                  <a:pt x="2206852" y="2649694"/>
                </a:lnTo>
                <a:lnTo>
                  <a:pt x="2285169" y="2592324"/>
                </a:lnTo>
                <a:lnTo>
                  <a:pt x="2361418" y="2534772"/>
                </a:lnTo>
                <a:lnTo>
                  <a:pt x="2435381" y="2477012"/>
                </a:lnTo>
                <a:lnTo>
                  <a:pt x="2471437" y="2448046"/>
                </a:lnTo>
                <a:lnTo>
                  <a:pt x="2506839" y="2419017"/>
                </a:lnTo>
                <a:lnTo>
                  <a:pt x="2541560" y="2389923"/>
                </a:lnTo>
                <a:lnTo>
                  <a:pt x="2575572" y="2360759"/>
                </a:lnTo>
                <a:lnTo>
                  <a:pt x="2608850" y="2331524"/>
                </a:lnTo>
                <a:lnTo>
                  <a:pt x="2641364" y="2302213"/>
                </a:lnTo>
                <a:lnTo>
                  <a:pt x="2673088" y="2272823"/>
                </a:lnTo>
                <a:lnTo>
                  <a:pt x="2703995" y="2243351"/>
                </a:lnTo>
                <a:lnTo>
                  <a:pt x="2734056" y="2213794"/>
                </a:lnTo>
                <a:lnTo>
                  <a:pt x="2763246" y="2184147"/>
                </a:lnTo>
                <a:lnTo>
                  <a:pt x="2791536" y="2154409"/>
                </a:lnTo>
                <a:lnTo>
                  <a:pt x="2818900" y="2124574"/>
                </a:lnTo>
                <a:lnTo>
                  <a:pt x="2845309" y="2094641"/>
                </a:lnTo>
                <a:lnTo>
                  <a:pt x="2870737" y="2064605"/>
                </a:lnTo>
                <a:lnTo>
                  <a:pt x="2895156" y="2034464"/>
                </a:lnTo>
                <a:lnTo>
                  <a:pt x="2918539" y="2004214"/>
                </a:lnTo>
                <a:lnTo>
                  <a:pt x="3180997" y="1637956"/>
                </a:lnTo>
                <a:lnTo>
                  <a:pt x="3317373" y="1451361"/>
                </a:lnTo>
                <a:lnTo>
                  <a:pt x="3413875" y="1322729"/>
                </a:lnTo>
                <a:lnTo>
                  <a:pt x="3489041" y="1224859"/>
                </a:lnTo>
                <a:lnTo>
                  <a:pt x="3566505" y="1126340"/>
                </a:lnTo>
                <a:lnTo>
                  <a:pt x="3646184" y="1027663"/>
                </a:lnTo>
                <a:lnTo>
                  <a:pt x="3700491" y="962032"/>
                </a:lnTo>
                <a:lnTo>
                  <a:pt x="3755721" y="896696"/>
                </a:lnTo>
                <a:lnTo>
                  <a:pt x="3811847" y="831800"/>
                </a:lnTo>
                <a:lnTo>
                  <a:pt x="3868846" y="767488"/>
                </a:lnTo>
                <a:lnTo>
                  <a:pt x="3926692" y="703908"/>
                </a:lnTo>
                <a:lnTo>
                  <a:pt x="3985361" y="641203"/>
                </a:lnTo>
                <a:lnTo>
                  <a:pt x="4044827" y="579522"/>
                </a:lnTo>
                <a:lnTo>
                  <a:pt x="4074852" y="549109"/>
                </a:lnTo>
                <a:lnTo>
                  <a:pt x="4105066" y="519007"/>
                </a:lnTo>
                <a:lnTo>
                  <a:pt x="4135467" y="489234"/>
                </a:lnTo>
                <a:lnTo>
                  <a:pt x="4166053" y="459807"/>
                </a:lnTo>
                <a:lnTo>
                  <a:pt x="4196819" y="430745"/>
                </a:lnTo>
                <a:lnTo>
                  <a:pt x="4227762" y="402065"/>
                </a:lnTo>
                <a:lnTo>
                  <a:pt x="4258881" y="373787"/>
                </a:lnTo>
                <a:lnTo>
                  <a:pt x="4290170" y="345929"/>
                </a:lnTo>
                <a:lnTo>
                  <a:pt x="4321628" y="318508"/>
                </a:lnTo>
                <a:lnTo>
                  <a:pt x="4353251" y="291543"/>
                </a:lnTo>
                <a:lnTo>
                  <a:pt x="4385036" y="265052"/>
                </a:lnTo>
                <a:lnTo>
                  <a:pt x="4416980" y="239053"/>
                </a:lnTo>
                <a:lnTo>
                  <a:pt x="4449080" y="213564"/>
                </a:lnTo>
                <a:lnTo>
                  <a:pt x="4481333" y="188605"/>
                </a:lnTo>
                <a:lnTo>
                  <a:pt x="4513736" y="164192"/>
                </a:lnTo>
                <a:lnTo>
                  <a:pt x="4546284" y="140344"/>
                </a:lnTo>
                <a:lnTo>
                  <a:pt x="4578977" y="117079"/>
                </a:lnTo>
                <a:lnTo>
                  <a:pt x="4611810" y="94416"/>
                </a:lnTo>
                <a:lnTo>
                  <a:pt x="4644780" y="72373"/>
                </a:lnTo>
                <a:lnTo>
                  <a:pt x="4677884" y="50968"/>
                </a:lnTo>
                <a:lnTo>
                  <a:pt x="4711119" y="30218"/>
                </a:lnTo>
                <a:lnTo>
                  <a:pt x="4744481" y="10143"/>
                </a:lnTo>
                <a:lnTo>
                  <a:pt x="4762007" y="0"/>
                </a:lnTo>
                <a:lnTo>
                  <a:pt x="4762007" y="4384057"/>
                </a:lnTo>
                <a:close/>
              </a:path>
            </a:pathLst>
          </a:custGeom>
          <a:solidFill>
            <a:srgbClr val="5345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97" name="Google Shape;197;p27"/>
          <p:cNvSpPr txBox="1"/>
          <p:nvPr/>
        </p:nvSpPr>
        <p:spPr>
          <a:xfrm>
            <a:off x="10521700" y="3397812"/>
            <a:ext cx="5111700" cy="3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>
                <a:solidFill>
                  <a:srgbClr val="F5F2ED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Choose your Language</a:t>
            </a:r>
            <a:endParaRPr sz="315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12700" marR="5080" rtl="0" algn="l">
              <a:lnSpc>
                <a:spcPct val="114599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AF6F2"/>
                </a:solidFill>
              </a:rPr>
              <a:t>Choose the language you are comfortable in- Hindi, English and Kannada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645"/>
              </a:spcBef>
              <a:spcAft>
                <a:spcPts val="0"/>
              </a:spcAft>
              <a:buNone/>
            </a:pPr>
            <a:r>
              <a:rPr lang="en-US" sz="3150">
                <a:solidFill>
                  <a:srgbClr val="F5F2ED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Add Ingredients</a:t>
            </a:r>
            <a:endParaRPr sz="315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12700" marR="23495" rtl="0" algn="l">
              <a:lnSpc>
                <a:spcPct val="114599"/>
              </a:lnSpc>
              <a:spcBef>
                <a:spcPts val="173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AF6F2"/>
                </a:solidFill>
              </a:rPr>
              <a:t>Add available ingredients at hand 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7"/>
          <p:cNvSpPr/>
          <p:nvPr/>
        </p:nvSpPr>
        <p:spPr>
          <a:xfrm>
            <a:off x="9308550" y="7432144"/>
            <a:ext cx="399415" cy="367029"/>
          </a:xfrm>
          <a:custGeom>
            <a:rect b="b" l="l" r="r" t="t"/>
            <a:pathLst>
              <a:path extrusionOk="0" h="367029" w="399415">
                <a:moveTo>
                  <a:pt x="163593" y="366911"/>
                </a:moveTo>
                <a:lnTo>
                  <a:pt x="116250" y="355823"/>
                </a:lnTo>
                <a:lnTo>
                  <a:pt x="74995" y="324391"/>
                </a:lnTo>
                <a:lnTo>
                  <a:pt x="43845" y="289093"/>
                </a:lnTo>
                <a:lnTo>
                  <a:pt x="22598" y="267091"/>
                </a:lnTo>
                <a:lnTo>
                  <a:pt x="9982" y="251620"/>
                </a:lnTo>
                <a:lnTo>
                  <a:pt x="4725" y="235915"/>
                </a:lnTo>
                <a:lnTo>
                  <a:pt x="1612" y="209420"/>
                </a:lnTo>
                <a:lnTo>
                  <a:pt x="0" y="170606"/>
                </a:lnTo>
                <a:lnTo>
                  <a:pt x="5475" y="126254"/>
                </a:lnTo>
                <a:lnTo>
                  <a:pt x="23627" y="83141"/>
                </a:lnTo>
                <a:lnTo>
                  <a:pt x="45546" y="51380"/>
                </a:lnTo>
                <a:lnTo>
                  <a:pt x="83324" y="19051"/>
                </a:lnTo>
                <a:lnTo>
                  <a:pt x="146831" y="0"/>
                </a:lnTo>
                <a:lnTo>
                  <a:pt x="193891" y="4733"/>
                </a:lnTo>
                <a:lnTo>
                  <a:pt x="246881" y="17905"/>
                </a:lnTo>
                <a:lnTo>
                  <a:pt x="298629" y="37826"/>
                </a:lnTo>
                <a:lnTo>
                  <a:pt x="341964" y="62804"/>
                </a:lnTo>
                <a:lnTo>
                  <a:pt x="369715" y="91151"/>
                </a:lnTo>
                <a:lnTo>
                  <a:pt x="390117" y="132437"/>
                </a:lnTo>
                <a:lnTo>
                  <a:pt x="399124" y="170229"/>
                </a:lnTo>
                <a:lnTo>
                  <a:pt x="397483" y="208036"/>
                </a:lnTo>
                <a:lnTo>
                  <a:pt x="385948" y="249363"/>
                </a:lnTo>
                <a:lnTo>
                  <a:pt x="364180" y="290296"/>
                </a:lnTo>
                <a:lnTo>
                  <a:pt x="333329" y="323417"/>
                </a:lnTo>
                <a:lnTo>
                  <a:pt x="296376" y="346976"/>
                </a:lnTo>
                <a:lnTo>
                  <a:pt x="256304" y="359223"/>
                </a:lnTo>
                <a:lnTo>
                  <a:pt x="211963" y="365447"/>
                </a:lnTo>
                <a:lnTo>
                  <a:pt x="163593" y="366911"/>
                </a:lnTo>
                <a:close/>
              </a:path>
            </a:pathLst>
          </a:custGeom>
          <a:solidFill>
            <a:srgbClr val="5345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99" name="Google Shape;199;p27"/>
          <p:cNvSpPr txBox="1"/>
          <p:nvPr/>
        </p:nvSpPr>
        <p:spPr>
          <a:xfrm>
            <a:off x="10678650" y="8029025"/>
            <a:ext cx="404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0" name="Google Shape;200;p27"/>
          <p:cNvSpPr txBox="1"/>
          <p:nvPr/>
        </p:nvSpPr>
        <p:spPr>
          <a:xfrm>
            <a:off x="10377700" y="7295275"/>
            <a:ext cx="4623600" cy="21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150">
                <a:solidFill>
                  <a:srgbClr val="F5F2ED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Voila! You have your recipe</a:t>
            </a:r>
            <a:endParaRPr sz="3150">
              <a:solidFill>
                <a:srgbClr val="FAF6F2"/>
              </a:solidFill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12700" marR="5080" rtl="0" algn="l">
              <a:lnSpc>
                <a:spcPct val="114599"/>
              </a:lnSpc>
              <a:spcBef>
                <a:spcPts val="174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>
                <a:solidFill>
                  <a:srgbClr val="FAF6F2"/>
                </a:solidFill>
              </a:rPr>
              <a:t>Find the recipe according to your interests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751400" y="6266500"/>
            <a:ext cx="4266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International recipe’s but with Indian ingredients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